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73" r:id="rId3"/>
    <p:sldId id="257" r:id="rId4"/>
    <p:sldId id="272" r:id="rId5"/>
    <p:sldId id="281" r:id="rId6"/>
    <p:sldId id="274" r:id="rId7"/>
    <p:sldId id="285" r:id="rId8"/>
    <p:sldId id="283" r:id="rId9"/>
    <p:sldId id="291" r:id="rId10"/>
    <p:sldId id="278" r:id="rId11"/>
    <p:sldId id="296" r:id="rId12"/>
    <p:sldId id="297" r:id="rId13"/>
    <p:sldId id="298" r:id="rId14"/>
    <p:sldId id="289" r:id="rId15"/>
    <p:sldId id="294" r:id="rId16"/>
    <p:sldId id="290" r:id="rId17"/>
    <p:sldId id="293" r:id="rId18"/>
    <p:sldId id="300" r:id="rId19"/>
    <p:sldId id="284" r:id="rId20"/>
    <p:sldId id="295" r:id="rId21"/>
    <p:sldId id="282" r:id="rId22"/>
    <p:sldId id="277" r:id="rId23"/>
    <p:sldId id="299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372C"/>
    <a:srgbClr val="F29F9D"/>
    <a:srgbClr val="EEEDED"/>
    <a:srgbClr val="4472C4"/>
    <a:srgbClr val="4A4A4A"/>
    <a:srgbClr val="9A9A9A"/>
    <a:srgbClr val="C2C2C2"/>
    <a:srgbClr val="ADADAD"/>
    <a:srgbClr val="AEAEAE"/>
    <a:srgbClr val="E43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12C58B-5D12-E918-9456-E81B223C5661}" v="263" dt="2024-04-25T13:00:18.119"/>
    <p1510:client id="{05F391CE-2F85-4E8E-A9BF-B979CE549905}" v="1384" dt="2024-04-25T16:25:31.322"/>
    <p1510:client id="{1923BD53-EF1E-EC65-C5F1-A046E3F9E210}" v="4" dt="2024-04-25T14:20:12.462"/>
    <p1510:client id="{27107184-007F-10BA-DFAF-B8BA5AF0F6A5}" v="1" dt="2024-04-25T17:37:20.831"/>
    <p1510:client id="{2AB7DF3C-AFA7-9EC4-BF78-056CA5EE6898}" v="5" dt="2024-04-25T18:00:45.649"/>
    <p1510:client id="{64B6429A-77AB-3977-CDA8-E215385EF01B}" v="7" dt="2024-04-25T10:49:59.574"/>
    <p1510:client id="{A4780230-CD60-826E-48BB-1B4FF9788F67}" v="7" dt="2024-04-24T21:42:20.952"/>
    <p1510:client id="{B71D43C7-FF87-2107-7F21-9D64C57A2ABA}" v="1176" dt="2024-04-25T12:53:02.794"/>
    <p1510:client id="{BEA886EF-8900-1C6A-2772-14BE1E129E93}" v="2" dt="2024-04-26T08:48:53.9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stgebruiker" userId="S::urn:spo:anon#ed112941ae4b9800039b13ea43865c4bb5b0b0de3b3bfb18e4fee31dc7f39a52::" providerId="AD" clId="Web-{A48C6DE6-0E69-A813-D43E-3D901E1661D1}"/>
    <pc:docChg chg="addSld delSld modSld">
      <pc:chgData name="Gastgebruiker" userId="S::urn:spo:anon#ed112941ae4b9800039b13ea43865c4bb5b0b0de3b3bfb18e4fee31dc7f39a52::" providerId="AD" clId="Web-{A48C6DE6-0E69-A813-D43E-3D901E1661D1}" dt="2024-04-15T20:04:02.934" v="6"/>
      <pc:docMkLst>
        <pc:docMk/>
      </pc:docMkLst>
      <pc:sldChg chg="del">
        <pc:chgData name="Gastgebruiker" userId="S::urn:spo:anon#ed112941ae4b9800039b13ea43865c4bb5b0b0de3b3bfb18e4fee31dc7f39a52::" providerId="AD" clId="Web-{A48C6DE6-0E69-A813-D43E-3D901E1661D1}" dt="2024-04-15T20:03:39.293" v="2"/>
        <pc:sldMkLst>
          <pc:docMk/>
          <pc:sldMk cId="4238848691" sldId="259"/>
        </pc:sldMkLst>
      </pc:sldChg>
      <pc:sldChg chg="modSp">
        <pc:chgData name="Gastgebruiker" userId="S::urn:spo:anon#ed112941ae4b9800039b13ea43865c4bb5b0b0de3b3bfb18e4fee31dc7f39a52::" providerId="AD" clId="Web-{A48C6DE6-0E69-A813-D43E-3D901E1661D1}" dt="2024-04-15T20:00:28.536" v="1" actId="20577"/>
        <pc:sldMkLst>
          <pc:docMk/>
          <pc:sldMk cId="2076239370" sldId="261"/>
        </pc:sldMkLst>
        <pc:spChg chg="mod">
          <ac:chgData name="Gastgebruiker" userId="S::urn:spo:anon#ed112941ae4b9800039b13ea43865c4bb5b0b0de3b3bfb18e4fee31dc7f39a52::" providerId="AD" clId="Web-{A48C6DE6-0E69-A813-D43E-3D901E1661D1}" dt="2024-04-15T20:00:28.536" v="1" actId="20577"/>
          <ac:spMkLst>
            <pc:docMk/>
            <pc:sldMk cId="2076239370" sldId="261"/>
            <ac:spMk id="2" creationId="{36F94058-F4EA-4F5D-53FE-E8BFE8B189B8}"/>
          </ac:spMkLst>
        </pc:spChg>
      </pc:sldChg>
      <pc:sldChg chg="del">
        <pc:chgData name="Gastgebruiker" userId="S::urn:spo:anon#ed112941ae4b9800039b13ea43865c4bb5b0b0de3b3bfb18e4fee31dc7f39a52::" providerId="AD" clId="Web-{A48C6DE6-0E69-A813-D43E-3D901E1661D1}" dt="2024-04-15T20:03:42.746" v="3"/>
        <pc:sldMkLst>
          <pc:docMk/>
          <pc:sldMk cId="1114337383" sldId="263"/>
        </pc:sldMkLst>
      </pc:sldChg>
      <pc:sldChg chg="del">
        <pc:chgData name="Gastgebruiker" userId="S::urn:spo:anon#ed112941ae4b9800039b13ea43865c4bb5b0b0de3b3bfb18e4fee31dc7f39a52::" providerId="AD" clId="Web-{A48C6DE6-0E69-A813-D43E-3D901E1661D1}" dt="2024-04-15T20:03:44.996" v="4"/>
        <pc:sldMkLst>
          <pc:docMk/>
          <pc:sldMk cId="2910963618" sldId="265"/>
        </pc:sldMkLst>
      </pc:sldChg>
      <pc:sldChg chg="add del">
        <pc:chgData name="Gastgebruiker" userId="S::urn:spo:anon#ed112941ae4b9800039b13ea43865c4bb5b0b0de3b3bfb18e4fee31dc7f39a52::" providerId="AD" clId="Web-{A48C6DE6-0E69-A813-D43E-3D901E1661D1}" dt="2024-04-15T20:04:02.934" v="6"/>
        <pc:sldMkLst>
          <pc:docMk/>
          <pc:sldMk cId="3916131110" sldId="266"/>
        </pc:sldMkLst>
      </pc:sldChg>
    </pc:docChg>
  </pc:docChgLst>
  <pc:docChgLst>
    <pc:chgData name="Guest User" userId="S::urn:spo:anon#ed112941ae4b9800039b13ea43865c4bb5b0b0de3b3bfb18e4fee31dc7f39a52::" providerId="AD" clId="Web-{27107184-007F-10BA-DFAF-B8BA5AF0F6A5}"/>
    <pc:docChg chg="modSld">
      <pc:chgData name="Guest User" userId="S::urn:spo:anon#ed112941ae4b9800039b13ea43865c4bb5b0b0de3b3bfb18e4fee31dc7f39a52::" providerId="AD" clId="Web-{27107184-007F-10BA-DFAF-B8BA5AF0F6A5}" dt="2024-04-25T17:37:20.831" v="0" actId="14100"/>
      <pc:docMkLst>
        <pc:docMk/>
      </pc:docMkLst>
      <pc:sldChg chg="modSp">
        <pc:chgData name="Guest User" userId="S::urn:spo:anon#ed112941ae4b9800039b13ea43865c4bb5b0b0de3b3bfb18e4fee31dc7f39a52::" providerId="AD" clId="Web-{27107184-007F-10BA-DFAF-B8BA5AF0F6A5}" dt="2024-04-25T17:37:20.831" v="0" actId="14100"/>
        <pc:sldMkLst>
          <pc:docMk/>
          <pc:sldMk cId="2561845007" sldId="257"/>
        </pc:sldMkLst>
        <pc:spChg chg="mod">
          <ac:chgData name="Guest User" userId="S::urn:spo:anon#ed112941ae4b9800039b13ea43865c4bb5b0b0de3b3bfb18e4fee31dc7f39a52::" providerId="AD" clId="Web-{27107184-007F-10BA-DFAF-B8BA5AF0F6A5}" dt="2024-04-25T17:37:20.831" v="0" actId="14100"/>
          <ac:spMkLst>
            <pc:docMk/>
            <pc:sldMk cId="2561845007" sldId="257"/>
            <ac:spMk id="10" creationId="{AD5CA423-C98C-A510-7145-9F67B17C4454}"/>
          </ac:spMkLst>
        </pc:spChg>
      </pc:sldChg>
    </pc:docChg>
  </pc:docChgLst>
  <pc:docChgLst>
    <pc:chgData name="Gastgebruiker" userId="S::urn:spo:anon#ed112941ae4b9800039b13ea43865c4bb5b0b0de3b3bfb18e4fee31dc7f39a52::" providerId="AD" clId="Web-{B508A3FC-9796-5FC4-1704-2DE49639080A}"/>
    <pc:docChg chg="addSld delSld modSld">
      <pc:chgData name="Gastgebruiker" userId="S::urn:spo:anon#ed112941ae4b9800039b13ea43865c4bb5b0b0de3b3bfb18e4fee31dc7f39a52::" providerId="AD" clId="Web-{B508A3FC-9796-5FC4-1704-2DE49639080A}" dt="2024-04-18T19:31:00.050" v="854" actId="1076"/>
      <pc:docMkLst>
        <pc:docMk/>
      </pc:docMkLst>
      <pc:sldChg chg="modSp">
        <pc:chgData name="Gastgebruiker" userId="S::urn:spo:anon#ed112941ae4b9800039b13ea43865c4bb5b0b0de3b3bfb18e4fee31dc7f39a52::" providerId="AD" clId="Web-{B508A3FC-9796-5FC4-1704-2DE49639080A}" dt="2024-04-18T18:44:54.842" v="789" actId="20577"/>
        <pc:sldMkLst>
          <pc:docMk/>
          <pc:sldMk cId="1648802150" sldId="260"/>
        </pc:sldMkLst>
        <pc:spChg chg="mod">
          <ac:chgData name="Gastgebruiker" userId="S::urn:spo:anon#ed112941ae4b9800039b13ea43865c4bb5b0b0de3b3bfb18e4fee31dc7f39a52::" providerId="AD" clId="Web-{B508A3FC-9796-5FC4-1704-2DE49639080A}" dt="2024-04-18T18:44:54.842" v="789" actId="20577"/>
          <ac:spMkLst>
            <pc:docMk/>
            <pc:sldMk cId="1648802150" sldId="260"/>
            <ac:spMk id="2" creationId="{7AF38314-9E6C-E35D-63F7-CC73AF567FDF}"/>
          </ac:spMkLst>
        </pc:spChg>
      </pc:sldChg>
      <pc:sldChg chg="modSp">
        <pc:chgData name="Gastgebruiker" userId="S::urn:spo:anon#ed112941ae4b9800039b13ea43865c4bb5b0b0de3b3bfb18e4fee31dc7f39a52::" providerId="AD" clId="Web-{B508A3FC-9796-5FC4-1704-2DE49639080A}" dt="2024-04-18T18:49:47.436" v="791" actId="20577"/>
        <pc:sldMkLst>
          <pc:docMk/>
          <pc:sldMk cId="2076239370" sldId="261"/>
        </pc:sldMkLst>
        <pc:spChg chg="mod">
          <ac:chgData name="Gastgebruiker" userId="S::urn:spo:anon#ed112941ae4b9800039b13ea43865c4bb5b0b0de3b3bfb18e4fee31dc7f39a52::" providerId="AD" clId="Web-{B508A3FC-9796-5FC4-1704-2DE49639080A}" dt="2024-04-18T18:49:47.436" v="791" actId="20577"/>
          <ac:spMkLst>
            <pc:docMk/>
            <pc:sldMk cId="2076239370" sldId="261"/>
            <ac:spMk id="2" creationId="{36F94058-F4EA-4F5D-53FE-E8BFE8B189B8}"/>
          </ac:spMkLst>
        </pc:spChg>
      </pc:sldChg>
      <pc:sldChg chg="addSp delSp modSp del mod setBg modNotes">
        <pc:chgData name="Gastgebruiker" userId="S::urn:spo:anon#ed112941ae4b9800039b13ea43865c4bb5b0b0de3b3bfb18e4fee31dc7f39a52::" providerId="AD" clId="Web-{B508A3FC-9796-5FC4-1704-2DE49639080A}" dt="2024-04-18T19:28:34.186" v="841"/>
        <pc:sldMkLst>
          <pc:docMk/>
          <pc:sldMk cId="2466213966" sldId="264"/>
        </pc:sldMkLst>
        <pc:spChg chg="del mod">
          <ac:chgData name="Gastgebruiker" userId="S::urn:spo:anon#ed112941ae4b9800039b13ea43865c4bb5b0b0de3b3bfb18e4fee31dc7f39a52::" providerId="AD" clId="Web-{B508A3FC-9796-5FC4-1704-2DE49639080A}" dt="2024-04-18T18:40:07.551" v="786"/>
          <ac:spMkLst>
            <pc:docMk/>
            <pc:sldMk cId="2466213966" sldId="264"/>
            <ac:spMk id="3" creationId="{DB4BCB29-9FB5-84FB-E6C8-DC0EC937D96B}"/>
          </ac:spMkLst>
        </pc:spChg>
        <pc:spChg chg="mod">
          <ac:chgData name="Gastgebruiker" userId="S::urn:spo:anon#ed112941ae4b9800039b13ea43865c4bb5b0b0de3b3bfb18e4fee31dc7f39a52::" providerId="AD" clId="Web-{B508A3FC-9796-5FC4-1704-2DE49639080A}" dt="2024-04-18T19:25:32.743" v="815"/>
          <ac:spMkLst>
            <pc:docMk/>
            <pc:sldMk cId="2466213966" sldId="264"/>
            <ac:spMk id="5" creationId="{6A333221-5B9A-DD1A-9697-9D7A2FF0DDA8}"/>
          </ac:spMkLst>
        </pc:spChg>
        <pc:spChg chg="mod">
          <ac:chgData name="Gastgebruiker" userId="S::urn:spo:anon#ed112941ae4b9800039b13ea43865c4bb5b0b0de3b3bfb18e4fee31dc7f39a52::" providerId="AD" clId="Web-{B508A3FC-9796-5FC4-1704-2DE49639080A}" dt="2024-04-18T19:22:24.518" v="800" actId="20577"/>
          <ac:spMkLst>
            <pc:docMk/>
            <pc:sldMk cId="2466213966" sldId="264"/>
            <ac:spMk id="9" creationId="{84E5304A-EF4C-6E02-B235-7DBFA0703740}"/>
          </ac:spMkLst>
        </pc:spChg>
        <pc:spChg chg="add">
          <ac:chgData name="Gastgebruiker" userId="S::urn:spo:anon#ed112941ae4b9800039b13ea43865c4bb5b0b0de3b3bfb18e4fee31dc7f39a52::" providerId="AD" clId="Web-{B508A3FC-9796-5FC4-1704-2DE49639080A}" dt="2024-04-18T19:22:06.809" v="796"/>
          <ac:spMkLst>
            <pc:docMk/>
            <pc:sldMk cId="2466213966" sldId="264"/>
            <ac:spMk id="14" creationId="{45D37F4E-DDB4-456B-97E0-9937730A039F}"/>
          </ac:spMkLst>
        </pc:spChg>
        <pc:spChg chg="add">
          <ac:chgData name="Gastgebruiker" userId="S::urn:spo:anon#ed112941ae4b9800039b13ea43865c4bb5b0b0de3b3bfb18e4fee31dc7f39a52::" providerId="AD" clId="Web-{B508A3FC-9796-5FC4-1704-2DE49639080A}" dt="2024-04-18T19:22:06.809" v="796"/>
          <ac:spMkLst>
            <pc:docMk/>
            <pc:sldMk cId="2466213966" sldId="264"/>
            <ac:spMk id="16" creationId="{B2DD41CD-8F47-4F56-AD12-4E2FF7696987}"/>
          </ac:spMkLst>
        </pc:spChg>
        <pc:picChg chg="add mod">
          <ac:chgData name="Gastgebruiker" userId="S::urn:spo:anon#ed112941ae4b9800039b13ea43865c4bb5b0b0de3b3bfb18e4fee31dc7f39a52::" providerId="AD" clId="Web-{B508A3FC-9796-5FC4-1704-2DE49639080A}" dt="2024-04-18T19:22:06.809" v="796"/>
          <ac:picMkLst>
            <pc:docMk/>
            <pc:sldMk cId="2466213966" sldId="264"/>
            <ac:picMk id="2" creationId="{244D024D-D256-041E-83E5-6EDDCB6A9BD6}"/>
          </ac:picMkLst>
        </pc:picChg>
        <pc:picChg chg="add del mod">
          <ac:chgData name="Gastgebruiker" userId="S::urn:spo:anon#ed112941ae4b9800039b13ea43865c4bb5b0b0de3b3bfb18e4fee31dc7f39a52::" providerId="AD" clId="Web-{B508A3FC-9796-5FC4-1704-2DE49639080A}" dt="2024-04-18T18:54:31.087" v="793"/>
          <ac:picMkLst>
            <pc:docMk/>
            <pc:sldMk cId="2466213966" sldId="264"/>
            <ac:picMk id="2" creationId="{9141492B-CB88-3244-E864-B4879DE9A477}"/>
          </ac:picMkLst>
        </pc:picChg>
      </pc:sldChg>
      <pc:sldChg chg="addSp delSp modSp mod setBg">
        <pc:chgData name="Gastgebruiker" userId="S::urn:spo:anon#ed112941ae4b9800039b13ea43865c4bb5b0b0de3b3bfb18e4fee31dc7f39a52::" providerId="AD" clId="Web-{B508A3FC-9796-5FC4-1704-2DE49639080A}" dt="2024-04-18T18:37:17.529" v="783" actId="1076"/>
        <pc:sldMkLst>
          <pc:docMk/>
          <pc:sldMk cId="285782702" sldId="270"/>
        </pc:sldMkLst>
        <pc:spChg chg="add del">
          <ac:chgData name="Gastgebruiker" userId="S::urn:spo:anon#ed112941ae4b9800039b13ea43865c4bb5b0b0de3b3bfb18e4fee31dc7f39a52::" providerId="AD" clId="Web-{B508A3FC-9796-5FC4-1704-2DE49639080A}" dt="2024-04-18T18:37:07.451" v="780"/>
          <ac:spMkLst>
            <pc:docMk/>
            <pc:sldMk cId="285782702" sldId="270"/>
            <ac:spMk id="2" creationId="{25246A5A-E090-6F9A-E02C-5545F1404BE9}"/>
          </ac:spMkLst>
        </pc:spChg>
        <pc:spChg chg="add del mod">
          <ac:chgData name="Gastgebruiker" userId="S::urn:spo:anon#ed112941ae4b9800039b13ea43865c4bb5b0b0de3b3bfb18e4fee31dc7f39a52::" providerId="AD" clId="Web-{B508A3FC-9796-5FC4-1704-2DE49639080A}" dt="2024-04-18T18:36:44.856" v="770"/>
          <ac:spMkLst>
            <pc:docMk/>
            <pc:sldMk cId="285782702" sldId="270"/>
            <ac:spMk id="5" creationId="{D8130B45-D41D-AF79-3826-EA3EBC5FE36D}"/>
          </ac:spMkLst>
        </pc:spChg>
        <pc:spChg chg="add del">
          <ac:chgData name="Gastgebruiker" userId="S::urn:spo:anon#ed112941ae4b9800039b13ea43865c4bb5b0b0de3b3bfb18e4fee31dc7f39a52::" providerId="AD" clId="Web-{B508A3FC-9796-5FC4-1704-2DE49639080A}" dt="2024-04-18T18:37:07.451" v="780"/>
          <ac:spMkLst>
            <pc:docMk/>
            <pc:sldMk cId="285782702" sldId="270"/>
            <ac:spMk id="11" creationId="{42A4FC2C-047E-45A5-965D-8E1E3BF09BC6}"/>
          </ac:spMkLst>
        </pc:spChg>
        <pc:picChg chg="del">
          <ac:chgData name="Gastgebruiker" userId="S::urn:spo:anon#ed112941ae4b9800039b13ea43865c4bb5b0b0de3b3bfb18e4fee31dc7f39a52::" providerId="AD" clId="Web-{B508A3FC-9796-5FC4-1704-2DE49639080A}" dt="2024-04-18T18:36:43.669" v="769"/>
          <ac:picMkLst>
            <pc:docMk/>
            <pc:sldMk cId="285782702" sldId="270"/>
            <ac:picMk id="4" creationId="{74D85CA0-6641-4820-CD44-383FA587B7A7}"/>
          </ac:picMkLst>
        </pc:picChg>
        <pc:picChg chg="add mod ord">
          <ac:chgData name="Gastgebruiker" userId="S::urn:spo:anon#ed112941ae4b9800039b13ea43865c4bb5b0b0de3b3bfb18e4fee31dc7f39a52::" providerId="AD" clId="Web-{B508A3FC-9796-5FC4-1704-2DE49639080A}" dt="2024-04-18T18:37:17.529" v="783" actId="1076"/>
          <ac:picMkLst>
            <pc:docMk/>
            <pc:sldMk cId="285782702" sldId="270"/>
            <ac:picMk id="6" creationId="{A2F51EB1-A2C1-9F33-77AD-6E4403C0C127}"/>
          </ac:picMkLst>
        </pc:picChg>
      </pc:sldChg>
      <pc:sldChg chg="del">
        <pc:chgData name="Gastgebruiker" userId="S::urn:spo:anon#ed112941ae4b9800039b13ea43865c4bb5b0b0de3b3bfb18e4fee31dc7f39a52::" providerId="AD" clId="Web-{B508A3FC-9796-5FC4-1704-2DE49639080A}" dt="2024-04-18T18:37:32.999" v="784"/>
        <pc:sldMkLst>
          <pc:docMk/>
          <pc:sldMk cId="1943907998" sldId="271"/>
        </pc:sldMkLst>
      </pc:sldChg>
      <pc:sldChg chg="addSp modSp">
        <pc:chgData name="Gastgebruiker" userId="S::urn:spo:anon#ed112941ae4b9800039b13ea43865c4bb5b0b0de3b3bfb18e4fee31dc7f39a52::" providerId="AD" clId="Web-{B508A3FC-9796-5FC4-1704-2DE49639080A}" dt="2024-04-18T19:31:00.050" v="854" actId="1076"/>
        <pc:sldMkLst>
          <pc:docMk/>
          <pc:sldMk cId="3485422472" sldId="274"/>
        </pc:sldMkLst>
        <pc:spChg chg="mod">
          <ac:chgData name="Gastgebruiker" userId="S::urn:spo:anon#ed112941ae4b9800039b13ea43865c4bb5b0b0de3b3bfb18e4fee31dc7f39a52::" providerId="AD" clId="Web-{B508A3FC-9796-5FC4-1704-2DE49639080A}" dt="2024-04-18T19:23:37.567" v="803" actId="14100"/>
          <ac:spMkLst>
            <pc:docMk/>
            <pc:sldMk cId="3485422472" sldId="274"/>
            <ac:spMk id="10" creationId="{1327F7B3-3784-D7C2-5881-B1E45F0DCFE3}"/>
          </ac:spMkLst>
        </pc:spChg>
        <pc:picChg chg="add mod">
          <ac:chgData name="Gastgebruiker" userId="S::urn:spo:anon#ed112941ae4b9800039b13ea43865c4bb5b0b0de3b3bfb18e4fee31dc7f39a52::" providerId="AD" clId="Web-{B508A3FC-9796-5FC4-1704-2DE49639080A}" dt="2024-04-18T19:31:00.050" v="854" actId="1076"/>
          <ac:picMkLst>
            <pc:docMk/>
            <pc:sldMk cId="3485422472" sldId="274"/>
            <ac:picMk id="2" creationId="{F770EE79-ACD3-1DB0-D7F5-C707E50DCECF}"/>
          </ac:picMkLst>
        </pc:picChg>
      </pc:sldChg>
      <pc:sldChg chg="del">
        <pc:chgData name="Gastgebruiker" userId="S::urn:spo:anon#ed112941ae4b9800039b13ea43865c4bb5b0b0de3b3bfb18e4fee31dc7f39a52::" providerId="AD" clId="Web-{B508A3FC-9796-5FC4-1704-2DE49639080A}" dt="2024-04-18T18:40:15.911" v="787"/>
        <pc:sldMkLst>
          <pc:docMk/>
          <pc:sldMk cId="225681258" sldId="275"/>
        </pc:sldMkLst>
      </pc:sldChg>
      <pc:sldChg chg="modSp">
        <pc:chgData name="Gastgebruiker" userId="S::urn:spo:anon#ed112941ae4b9800039b13ea43865c4bb5b0b0de3b3bfb18e4fee31dc7f39a52::" providerId="AD" clId="Web-{B508A3FC-9796-5FC4-1704-2DE49639080A}" dt="2024-04-18T18:12:15.086" v="352" actId="20577"/>
        <pc:sldMkLst>
          <pc:docMk/>
          <pc:sldMk cId="4000100751" sldId="277"/>
        </pc:sldMkLst>
        <pc:spChg chg="mod">
          <ac:chgData name="Gastgebruiker" userId="S::urn:spo:anon#ed112941ae4b9800039b13ea43865c4bb5b0b0de3b3bfb18e4fee31dc7f39a52::" providerId="AD" clId="Web-{B508A3FC-9796-5FC4-1704-2DE49639080A}" dt="2024-04-18T18:12:15.086" v="352" actId="20577"/>
          <ac:spMkLst>
            <pc:docMk/>
            <pc:sldMk cId="4000100751" sldId="277"/>
            <ac:spMk id="2" creationId="{54CB4843-924E-111F-4D42-FE156AA6BFCD}"/>
          </ac:spMkLst>
        </pc:spChg>
      </pc:sldChg>
      <pc:sldChg chg="modSp">
        <pc:chgData name="Gastgebruiker" userId="S::urn:spo:anon#ed112941ae4b9800039b13ea43865c4bb5b0b0de3b3bfb18e4fee31dc7f39a52::" providerId="AD" clId="Web-{B508A3FC-9796-5FC4-1704-2DE49639080A}" dt="2024-04-18T18:34:14.085" v="768" actId="20577"/>
        <pc:sldMkLst>
          <pc:docMk/>
          <pc:sldMk cId="1697801426" sldId="278"/>
        </pc:sldMkLst>
        <pc:spChg chg="mod">
          <ac:chgData name="Gastgebruiker" userId="S::urn:spo:anon#ed112941ae4b9800039b13ea43865c4bb5b0b0de3b3bfb18e4fee31dc7f39a52::" providerId="AD" clId="Web-{B508A3FC-9796-5FC4-1704-2DE49639080A}" dt="2024-04-18T18:34:14.085" v="768" actId="20577"/>
          <ac:spMkLst>
            <pc:docMk/>
            <pc:sldMk cId="1697801426" sldId="278"/>
            <ac:spMk id="2" creationId="{0BDDEDE5-FFEE-3596-DB9A-E5E0CF4739F7}"/>
          </ac:spMkLst>
        </pc:spChg>
      </pc:sldChg>
      <pc:sldChg chg="addSp delSp modSp modNotes">
        <pc:chgData name="Gastgebruiker" userId="S::urn:spo:anon#ed112941ae4b9800039b13ea43865c4bb5b0b0de3b3bfb18e4fee31dc7f39a52::" providerId="AD" clId="Web-{B508A3FC-9796-5FC4-1704-2DE49639080A}" dt="2024-04-18T18:23:09.656" v="604" actId="20577"/>
        <pc:sldMkLst>
          <pc:docMk/>
          <pc:sldMk cId="1395139595" sldId="280"/>
        </pc:sldMkLst>
        <pc:spChg chg="mod">
          <ac:chgData name="Gastgebruiker" userId="S::urn:spo:anon#ed112941ae4b9800039b13ea43865c4bb5b0b0de3b3bfb18e4fee31dc7f39a52::" providerId="AD" clId="Web-{B508A3FC-9796-5FC4-1704-2DE49639080A}" dt="2024-04-18T18:23:09.656" v="604" actId="20577"/>
          <ac:spMkLst>
            <pc:docMk/>
            <pc:sldMk cId="1395139595" sldId="280"/>
            <ac:spMk id="3" creationId="{3B5C0405-11FC-9051-BF8D-9DB877379F3C}"/>
          </ac:spMkLst>
        </pc:spChg>
        <pc:picChg chg="add del mod">
          <ac:chgData name="Gastgebruiker" userId="S::urn:spo:anon#ed112941ae4b9800039b13ea43865c4bb5b0b0de3b3bfb18e4fee31dc7f39a52::" providerId="AD" clId="Web-{B508A3FC-9796-5FC4-1704-2DE49639080A}" dt="2024-04-18T18:13:29.995" v="356"/>
          <ac:picMkLst>
            <pc:docMk/>
            <pc:sldMk cId="1395139595" sldId="280"/>
            <ac:picMk id="4" creationId="{0561B5BD-414F-C0A1-E4E1-C3D15B9F9588}"/>
          </ac:picMkLst>
        </pc:picChg>
      </pc:sldChg>
      <pc:sldChg chg="addSp delSp modSp new modNotes">
        <pc:chgData name="Gastgebruiker" userId="S::urn:spo:anon#ed112941ae4b9800039b13ea43865c4bb5b0b0de3b3bfb18e4fee31dc7f39a52::" providerId="AD" clId="Web-{B508A3FC-9796-5FC4-1704-2DE49639080A}" dt="2024-04-18T19:29:29.438" v="848" actId="20577"/>
        <pc:sldMkLst>
          <pc:docMk/>
          <pc:sldMk cId="335472327" sldId="281"/>
        </pc:sldMkLst>
        <pc:spChg chg="add mod">
          <ac:chgData name="Gastgebruiker" userId="S::urn:spo:anon#ed112941ae4b9800039b13ea43865c4bb5b0b0de3b3bfb18e4fee31dc7f39a52::" providerId="AD" clId="Web-{B508A3FC-9796-5FC4-1704-2DE49639080A}" dt="2024-04-18T19:29:12.094" v="845" actId="1076"/>
          <ac:spMkLst>
            <pc:docMk/>
            <pc:sldMk cId="335472327" sldId="281"/>
            <ac:spMk id="2" creationId="{245AD288-585C-CE5F-7928-C673E5F8570B}"/>
          </ac:spMkLst>
        </pc:spChg>
        <pc:spChg chg="add del">
          <ac:chgData name="Gastgebruiker" userId="S::urn:spo:anon#ed112941ae4b9800039b13ea43865c4bb5b0b0de3b3bfb18e4fee31dc7f39a52::" providerId="AD" clId="Web-{B508A3FC-9796-5FC4-1704-2DE49639080A}" dt="2024-04-18T19:26:29.276" v="824"/>
          <ac:spMkLst>
            <pc:docMk/>
            <pc:sldMk cId="335472327" sldId="281"/>
            <ac:spMk id="3" creationId="{7962EDB9-436E-2074-378F-C496476C5C04}"/>
          </ac:spMkLst>
        </pc:spChg>
        <pc:spChg chg="add mod">
          <ac:chgData name="Gastgebruiker" userId="S::urn:spo:anon#ed112941ae4b9800039b13ea43865c4bb5b0b0de3b3bfb18e4fee31dc7f39a52::" providerId="AD" clId="Web-{B508A3FC-9796-5FC4-1704-2DE49639080A}" dt="2024-04-18T19:29:29.438" v="848" actId="20577"/>
          <ac:spMkLst>
            <pc:docMk/>
            <pc:sldMk cId="335472327" sldId="281"/>
            <ac:spMk id="4" creationId="{EFBE7A3C-593B-5CD5-B246-467761278592}"/>
          </ac:spMkLst>
        </pc:spChg>
        <pc:picChg chg="add mod">
          <ac:chgData name="Gastgebruiker" userId="S::urn:spo:anon#ed112941ae4b9800039b13ea43865c4bb5b0b0de3b3bfb18e4fee31dc7f39a52::" providerId="AD" clId="Web-{B508A3FC-9796-5FC4-1704-2DE49639080A}" dt="2024-04-18T19:28:42.515" v="842" actId="1076"/>
          <ac:picMkLst>
            <pc:docMk/>
            <pc:sldMk cId="335472327" sldId="281"/>
            <ac:picMk id="6" creationId="{D5561B75-5715-21E4-59F8-FD63E4BE8F4C}"/>
          </ac:picMkLst>
        </pc:picChg>
      </pc:sldChg>
      <pc:sldChg chg="modSp new del">
        <pc:chgData name="Gastgebruiker" userId="S::urn:spo:anon#ed112941ae4b9800039b13ea43865c4bb5b0b0de3b3bfb18e4fee31dc7f39a52::" providerId="AD" clId="Web-{B508A3FC-9796-5FC4-1704-2DE49639080A}" dt="2024-04-18T18:23:14.687" v="605"/>
        <pc:sldMkLst>
          <pc:docMk/>
          <pc:sldMk cId="1473765036" sldId="281"/>
        </pc:sldMkLst>
        <pc:spChg chg="mod">
          <ac:chgData name="Gastgebruiker" userId="S::urn:spo:anon#ed112941ae4b9800039b13ea43865c4bb5b0b0de3b3bfb18e4fee31dc7f39a52::" providerId="AD" clId="Web-{B508A3FC-9796-5FC4-1704-2DE49639080A}" dt="2024-04-18T18:15:41.030" v="493" actId="20577"/>
          <ac:spMkLst>
            <pc:docMk/>
            <pc:sldMk cId="1473765036" sldId="281"/>
            <ac:spMk id="2" creationId="{6C84C04B-83EC-43BB-650A-2D8CF96125C4}"/>
          </ac:spMkLst>
        </pc:spChg>
      </pc:sldChg>
    </pc:docChg>
  </pc:docChgLst>
  <pc:docChgLst>
    <pc:chgData name="Gastgebruiker" userId="S::urn:spo:anon#2d0eecddffdfdc05eee91160ad4fa8febcca752ae27109584a6c5c2a41c0b8c8::" providerId="AD" clId="Web-{D9AC984C-517C-1E11-271B-06F9BA6E71C5}"/>
    <pc:docChg chg="addSld modSld sldOrd">
      <pc:chgData name="Gastgebruiker" userId="S::urn:spo:anon#2d0eecddffdfdc05eee91160ad4fa8febcca752ae27109584a6c5c2a41c0b8c8::" providerId="AD" clId="Web-{D9AC984C-517C-1E11-271B-06F9BA6E71C5}" dt="2024-04-10T09:39:05.440" v="159"/>
      <pc:docMkLst>
        <pc:docMk/>
      </pc:docMkLst>
      <pc:sldChg chg="modSp">
        <pc:chgData name="Gastgebruiker" userId="S::urn:spo:anon#2d0eecddffdfdc05eee91160ad4fa8febcca752ae27109584a6c5c2a41c0b8c8::" providerId="AD" clId="Web-{D9AC984C-517C-1E11-271B-06F9BA6E71C5}" dt="2024-04-10T08:49:37.747" v="29" actId="20577"/>
        <pc:sldMkLst>
          <pc:docMk/>
          <pc:sldMk cId="2466213966" sldId="264"/>
        </pc:sldMkLst>
        <pc:spChg chg="mod">
          <ac:chgData name="Gastgebruiker" userId="S::urn:spo:anon#2d0eecddffdfdc05eee91160ad4fa8febcca752ae27109584a6c5c2a41c0b8c8::" providerId="AD" clId="Web-{D9AC984C-517C-1E11-271B-06F9BA6E71C5}" dt="2024-04-10T08:49:37.747" v="29" actId="20577"/>
          <ac:spMkLst>
            <pc:docMk/>
            <pc:sldMk cId="2466213966" sldId="264"/>
            <ac:spMk id="3" creationId="{DB4BCB29-9FB5-84FB-E6C8-DC0EC937D96B}"/>
          </ac:spMkLst>
        </pc:spChg>
      </pc:sldChg>
      <pc:sldChg chg="modSp">
        <pc:chgData name="Gastgebruiker" userId="S::urn:spo:anon#2d0eecddffdfdc05eee91160ad4fa8febcca752ae27109584a6c5c2a41c0b8c8::" providerId="AD" clId="Web-{D9AC984C-517C-1E11-271B-06F9BA6E71C5}" dt="2024-04-10T09:19:30.479" v="88" actId="20577"/>
        <pc:sldMkLst>
          <pc:docMk/>
          <pc:sldMk cId="3965984166" sldId="268"/>
        </pc:sldMkLst>
        <pc:spChg chg="mod">
          <ac:chgData name="Gastgebruiker" userId="S::urn:spo:anon#2d0eecddffdfdc05eee91160ad4fa8febcca752ae27109584a6c5c2a41c0b8c8::" providerId="AD" clId="Web-{D9AC984C-517C-1E11-271B-06F9BA6E71C5}" dt="2024-04-10T09:17:46.413" v="69" actId="20577"/>
          <ac:spMkLst>
            <pc:docMk/>
            <pc:sldMk cId="3965984166" sldId="268"/>
            <ac:spMk id="2" creationId="{E680A959-6C8D-9E01-77D8-59C5A7227477}"/>
          </ac:spMkLst>
        </pc:spChg>
        <pc:spChg chg="mod">
          <ac:chgData name="Gastgebruiker" userId="S::urn:spo:anon#2d0eecddffdfdc05eee91160ad4fa8febcca752ae27109584a6c5c2a41c0b8c8::" providerId="AD" clId="Web-{D9AC984C-517C-1E11-271B-06F9BA6E71C5}" dt="2024-04-10T09:19:30.479" v="88" actId="20577"/>
          <ac:spMkLst>
            <pc:docMk/>
            <pc:sldMk cId="3965984166" sldId="268"/>
            <ac:spMk id="3" creationId="{A8F5DCA3-C765-BB74-1210-417658A0F633}"/>
          </ac:spMkLst>
        </pc:spChg>
      </pc:sldChg>
      <pc:sldChg chg="modSp new">
        <pc:chgData name="Gastgebruiker" userId="S::urn:spo:anon#2d0eecddffdfdc05eee91160ad4fa8febcca752ae27109584a6c5c2a41c0b8c8::" providerId="AD" clId="Web-{D9AC984C-517C-1E11-271B-06F9BA6E71C5}" dt="2024-04-10T08:50:21.827" v="50" actId="20577"/>
        <pc:sldMkLst>
          <pc:docMk/>
          <pc:sldMk cId="2137605390" sldId="269"/>
        </pc:sldMkLst>
        <pc:spChg chg="mod">
          <ac:chgData name="Gastgebruiker" userId="S::urn:spo:anon#2d0eecddffdfdc05eee91160ad4fa8febcca752ae27109584a6c5c2a41c0b8c8::" providerId="AD" clId="Web-{D9AC984C-517C-1E11-271B-06F9BA6E71C5}" dt="2024-04-10T08:50:21.827" v="50" actId="20577"/>
          <ac:spMkLst>
            <pc:docMk/>
            <pc:sldMk cId="2137605390" sldId="269"/>
            <ac:spMk id="2" creationId="{E7B59478-2780-06E4-EE1C-F9E08FCBFB7A}"/>
          </ac:spMkLst>
        </pc:spChg>
      </pc:sldChg>
      <pc:sldChg chg="addSp delSp modSp new ord">
        <pc:chgData name="Gastgebruiker" userId="S::urn:spo:anon#2d0eecddffdfdc05eee91160ad4fa8febcca752ae27109584a6c5c2a41c0b8c8::" providerId="AD" clId="Web-{D9AC984C-517C-1E11-271B-06F9BA6E71C5}" dt="2024-04-10T09:39:05.440" v="159"/>
        <pc:sldMkLst>
          <pc:docMk/>
          <pc:sldMk cId="285782702" sldId="270"/>
        </pc:sldMkLst>
        <pc:spChg chg="del">
          <ac:chgData name="Gastgebruiker" userId="S::urn:spo:anon#2d0eecddffdfdc05eee91160ad4fa8febcca752ae27109584a6c5c2a41c0b8c8::" providerId="AD" clId="Web-{D9AC984C-517C-1E11-271B-06F9BA6E71C5}" dt="2024-04-10T09:26:47.103" v="90"/>
          <ac:spMkLst>
            <pc:docMk/>
            <pc:sldMk cId="285782702" sldId="270"/>
            <ac:spMk id="3" creationId="{B13FCCAA-A079-0193-3020-42A82BD3B91A}"/>
          </ac:spMkLst>
        </pc:spChg>
        <pc:picChg chg="add mod ord modCrop">
          <ac:chgData name="Gastgebruiker" userId="S::urn:spo:anon#2d0eecddffdfdc05eee91160ad4fa8febcca752ae27109584a6c5c2a41c0b8c8::" providerId="AD" clId="Web-{D9AC984C-517C-1E11-271B-06F9BA6E71C5}" dt="2024-04-10T09:27:27.120" v="100" actId="1076"/>
          <ac:picMkLst>
            <pc:docMk/>
            <pc:sldMk cId="285782702" sldId="270"/>
            <ac:picMk id="4" creationId="{74D85CA0-6641-4820-CD44-383FA587B7A7}"/>
          </ac:picMkLst>
        </pc:picChg>
      </pc:sldChg>
      <pc:sldChg chg="addSp delSp modSp new ord">
        <pc:chgData name="Gastgebruiker" userId="S::urn:spo:anon#2d0eecddffdfdc05eee91160ad4fa8febcca752ae27109584a6c5c2a41c0b8c8::" providerId="AD" clId="Web-{D9AC984C-517C-1E11-271B-06F9BA6E71C5}" dt="2024-04-10T09:38:30.236" v="153"/>
        <pc:sldMkLst>
          <pc:docMk/>
          <pc:sldMk cId="1943907998" sldId="271"/>
        </pc:sldMkLst>
        <pc:spChg chg="del mod">
          <ac:chgData name="Gastgebruiker" userId="S::urn:spo:anon#2d0eecddffdfdc05eee91160ad4fa8febcca752ae27109584a6c5c2a41c0b8c8::" providerId="AD" clId="Web-{D9AC984C-517C-1E11-271B-06F9BA6E71C5}" dt="2024-04-10T09:37:55.579" v="146"/>
          <ac:spMkLst>
            <pc:docMk/>
            <pc:sldMk cId="1943907998" sldId="271"/>
            <ac:spMk id="2" creationId="{359D4335-4A0C-E618-0555-C074B9D87591}"/>
          </ac:spMkLst>
        </pc:spChg>
        <pc:spChg chg="mod">
          <ac:chgData name="Gastgebruiker" userId="S::urn:spo:anon#2d0eecddffdfdc05eee91160ad4fa8febcca752ae27109584a6c5c2a41c0b8c8::" providerId="AD" clId="Web-{D9AC984C-517C-1E11-271B-06F9BA6E71C5}" dt="2024-04-10T09:38:00.657" v="147" actId="1076"/>
          <ac:spMkLst>
            <pc:docMk/>
            <pc:sldMk cId="1943907998" sldId="271"/>
            <ac:spMk id="3" creationId="{90934BE7-DD45-9A22-E282-51D627F3635C}"/>
          </ac:spMkLst>
        </pc:spChg>
        <pc:spChg chg="add del">
          <ac:chgData name="Gastgebruiker" userId="S::urn:spo:anon#2d0eecddffdfdc05eee91160ad4fa8febcca752ae27109584a6c5c2a41c0b8c8::" providerId="AD" clId="Web-{D9AC984C-517C-1E11-271B-06F9BA6E71C5}" dt="2024-04-10T09:32:47.787" v="113"/>
          <ac:spMkLst>
            <pc:docMk/>
            <pc:sldMk cId="1943907998" sldId="271"/>
            <ac:spMk id="5" creationId="{3A465F6B-981F-5DC3-1F2E-8185EDE1FAD5}"/>
          </ac:spMkLst>
        </pc:spChg>
        <pc:spChg chg="add mod">
          <ac:chgData name="Gastgebruiker" userId="S::urn:spo:anon#2d0eecddffdfdc05eee91160ad4fa8febcca752ae27109584a6c5c2a41c0b8c8::" providerId="AD" clId="Web-{D9AC984C-517C-1E11-271B-06F9BA6E71C5}" dt="2024-04-10T09:38:18.532" v="152" actId="1076"/>
          <ac:spMkLst>
            <pc:docMk/>
            <pc:sldMk cId="1943907998" sldId="271"/>
            <ac:spMk id="6" creationId="{F9BA9788-EA5C-0F09-BCFC-F390579B63F0}"/>
          </ac:spMkLst>
        </pc:spChg>
        <pc:picChg chg="add mod">
          <ac:chgData name="Gastgebruiker" userId="S::urn:spo:anon#2d0eecddffdfdc05eee91160ad4fa8febcca752ae27109584a6c5c2a41c0b8c8::" providerId="AD" clId="Web-{D9AC984C-517C-1E11-271B-06F9BA6E71C5}" dt="2024-04-10T09:38:08.110" v="149" actId="1076"/>
          <ac:picMkLst>
            <pc:docMk/>
            <pc:sldMk cId="1943907998" sldId="271"/>
            <ac:picMk id="4" creationId="{D74F7ECD-1F76-B60F-04E1-99A821E3567D}"/>
          </ac:picMkLst>
        </pc:picChg>
        <pc:picChg chg="add mod">
          <ac:chgData name="Gastgebruiker" userId="S::urn:spo:anon#2d0eecddffdfdc05eee91160ad4fa8febcca752ae27109584a6c5c2a41c0b8c8::" providerId="AD" clId="Web-{D9AC984C-517C-1E11-271B-06F9BA6E71C5}" dt="2024-04-10T09:38:14.970" v="151" actId="1076"/>
          <ac:picMkLst>
            <pc:docMk/>
            <pc:sldMk cId="1943907998" sldId="271"/>
            <ac:picMk id="7" creationId="{F5FB9FCD-7946-ADB6-6548-717C9A69B7F3}"/>
          </ac:picMkLst>
        </pc:picChg>
      </pc:sldChg>
    </pc:docChg>
  </pc:docChgLst>
  <pc:docChgLst>
    <pc:chgData name="Gastgebruiker" userId="S::urn:spo:anon#2d0eecddffdfdc05eee91160ad4fa8febcca752ae27109584a6c5c2a41c0b8c8::" providerId="AD" clId="Web-{64B6429A-77AB-3977-CDA8-E215385EF01B}"/>
    <pc:docChg chg="modSld">
      <pc:chgData name="Gastgebruiker" userId="S::urn:spo:anon#2d0eecddffdfdc05eee91160ad4fa8febcca752ae27109584a6c5c2a41c0b8c8::" providerId="AD" clId="Web-{64B6429A-77AB-3977-CDA8-E215385EF01B}" dt="2024-04-25T10:49:59.574" v="5"/>
      <pc:docMkLst>
        <pc:docMk/>
      </pc:docMkLst>
      <pc:sldChg chg="modSp">
        <pc:chgData name="Gastgebruiker" userId="S::urn:spo:anon#2d0eecddffdfdc05eee91160ad4fa8febcca752ae27109584a6c5c2a41c0b8c8::" providerId="AD" clId="Web-{64B6429A-77AB-3977-CDA8-E215385EF01B}" dt="2024-04-25T10:42:24.886" v="3" actId="1076"/>
        <pc:sldMkLst>
          <pc:docMk/>
          <pc:sldMk cId="3351439039" sldId="256"/>
        </pc:sldMkLst>
        <pc:spChg chg="mod">
          <ac:chgData name="Gastgebruiker" userId="S::urn:spo:anon#2d0eecddffdfdc05eee91160ad4fa8febcca752ae27109584a6c5c2a41c0b8c8::" providerId="AD" clId="Web-{64B6429A-77AB-3977-CDA8-E215385EF01B}" dt="2024-04-25T10:42:24.886" v="3" actId="1076"/>
          <ac:spMkLst>
            <pc:docMk/>
            <pc:sldMk cId="3351439039" sldId="256"/>
            <ac:spMk id="3" creationId="{00000000-0000-0000-0000-000000000000}"/>
          </ac:spMkLst>
        </pc:spChg>
      </pc:sldChg>
      <pc:sldChg chg="addSp delSp">
        <pc:chgData name="Gastgebruiker" userId="S::urn:spo:anon#2d0eecddffdfdc05eee91160ad4fa8febcca752ae27109584a6c5c2a41c0b8c8::" providerId="AD" clId="Web-{64B6429A-77AB-3977-CDA8-E215385EF01B}" dt="2024-04-25T10:49:59.574" v="5"/>
        <pc:sldMkLst>
          <pc:docMk/>
          <pc:sldMk cId="2772402034" sldId="296"/>
        </pc:sldMkLst>
        <pc:spChg chg="add del">
          <ac:chgData name="Gastgebruiker" userId="S::urn:spo:anon#2d0eecddffdfdc05eee91160ad4fa8febcca752ae27109584a6c5c2a41c0b8c8::" providerId="AD" clId="Web-{64B6429A-77AB-3977-CDA8-E215385EF01B}" dt="2024-04-25T10:49:59.574" v="5"/>
          <ac:spMkLst>
            <pc:docMk/>
            <pc:sldMk cId="2772402034" sldId="296"/>
            <ac:spMk id="2" creationId="{4F74EBB7-9F13-D4B1-B10D-077EB56DD7F1}"/>
          </ac:spMkLst>
        </pc:spChg>
        <pc:spChg chg="add del">
          <ac:chgData name="Gastgebruiker" userId="S::urn:spo:anon#2d0eecddffdfdc05eee91160ad4fa8febcca752ae27109584a6c5c2a41c0b8c8::" providerId="AD" clId="Web-{64B6429A-77AB-3977-CDA8-E215385EF01B}" dt="2024-04-25T10:49:59.574" v="5"/>
          <ac:spMkLst>
            <pc:docMk/>
            <pc:sldMk cId="2772402034" sldId="296"/>
            <ac:spMk id="3" creationId="{0C01520D-DFD6-BCB1-5E81-8736444D0F86}"/>
          </ac:spMkLst>
        </pc:spChg>
      </pc:sldChg>
    </pc:docChg>
  </pc:docChgLst>
  <pc:docChgLst>
    <pc:chgData name="Gastgebruiker" userId="S::urn:spo:anon#ed112941ae4b9800039b13ea43865c4bb5b0b0de3b3bfb18e4fee31dc7f39a52::" providerId="AD" clId="Web-{A4780230-CD60-826E-48BB-1B4FF9788F67}"/>
    <pc:docChg chg="addSld modSld">
      <pc:chgData name="Gastgebruiker" userId="S::urn:spo:anon#ed112941ae4b9800039b13ea43865c4bb5b0b0de3b3bfb18e4fee31dc7f39a52::" providerId="AD" clId="Web-{A4780230-CD60-826E-48BB-1B4FF9788F67}" dt="2024-04-24T21:42:20.952" v="6"/>
      <pc:docMkLst>
        <pc:docMk/>
      </pc:docMkLst>
      <pc:sldChg chg="addSp modSp">
        <pc:chgData name="Gastgebruiker" userId="S::urn:spo:anon#ed112941ae4b9800039b13ea43865c4bb5b0b0de3b3bfb18e4fee31dc7f39a52::" providerId="AD" clId="Web-{A4780230-CD60-826E-48BB-1B4FF9788F67}" dt="2024-04-24T21:36:26.220" v="4" actId="14100"/>
        <pc:sldMkLst>
          <pc:docMk/>
          <pc:sldMk cId="1697801426" sldId="278"/>
        </pc:sldMkLst>
        <pc:picChg chg="add mod">
          <ac:chgData name="Gastgebruiker" userId="S::urn:spo:anon#ed112941ae4b9800039b13ea43865c4bb5b0b0de3b3bfb18e4fee31dc7f39a52::" providerId="AD" clId="Web-{A4780230-CD60-826E-48BB-1B4FF9788F67}" dt="2024-04-24T21:36:26.220" v="4" actId="14100"/>
          <ac:picMkLst>
            <pc:docMk/>
            <pc:sldMk cId="1697801426" sldId="278"/>
            <ac:picMk id="2" creationId="{E10F0DF3-A628-ECD7-B55C-CA134E873790}"/>
          </ac:picMkLst>
        </pc:picChg>
      </pc:sldChg>
      <pc:sldChg chg="new">
        <pc:chgData name="Gastgebruiker" userId="S::urn:spo:anon#ed112941ae4b9800039b13ea43865c4bb5b0b0de3b3bfb18e4fee31dc7f39a52::" providerId="AD" clId="Web-{A4780230-CD60-826E-48BB-1B4FF9788F67}" dt="2024-04-24T21:42:17.905" v="5"/>
        <pc:sldMkLst>
          <pc:docMk/>
          <pc:sldMk cId="2772402034" sldId="296"/>
        </pc:sldMkLst>
      </pc:sldChg>
      <pc:sldChg chg="new">
        <pc:chgData name="Gastgebruiker" userId="S::urn:spo:anon#ed112941ae4b9800039b13ea43865c4bb5b0b0de3b3bfb18e4fee31dc7f39a52::" providerId="AD" clId="Web-{A4780230-CD60-826E-48BB-1B4FF9788F67}" dt="2024-04-24T21:42:20.952" v="6"/>
        <pc:sldMkLst>
          <pc:docMk/>
          <pc:sldMk cId="713426076" sldId="297"/>
        </pc:sldMkLst>
      </pc:sldChg>
    </pc:docChg>
  </pc:docChgLst>
  <pc:docChgLst>
    <pc:chgData name="Investment Club | VEK" userId="S::investmentclub@vek.be::fccfcf99-cb57-4190-863c-7d6490e7bab2" providerId="AD" clId="Web-{B55C9C0E-C0FA-55A8-10A3-1F0AC92D0423}"/>
    <pc:docChg chg="modSld">
      <pc:chgData name="Investment Club | VEK" userId="S::investmentclub@vek.be::fccfcf99-cb57-4190-863c-7d6490e7bab2" providerId="AD" clId="Web-{B55C9C0E-C0FA-55A8-10A3-1F0AC92D0423}" dt="2024-04-11T08:59:28.997" v="2"/>
      <pc:docMkLst>
        <pc:docMk/>
      </pc:docMkLst>
      <pc:sldChg chg="delSp">
        <pc:chgData name="Investment Club | VEK" userId="S::investmentclub@vek.be::fccfcf99-cb57-4190-863c-7d6490e7bab2" providerId="AD" clId="Web-{B55C9C0E-C0FA-55A8-10A3-1F0AC92D0423}" dt="2024-04-11T08:59:05.090" v="0"/>
        <pc:sldMkLst>
          <pc:docMk/>
          <pc:sldMk cId="3351439039" sldId="256"/>
        </pc:sldMkLst>
        <pc:spChg chg="del">
          <ac:chgData name="Investment Club | VEK" userId="S::investmentclub@vek.be::fccfcf99-cb57-4190-863c-7d6490e7bab2" providerId="AD" clId="Web-{B55C9C0E-C0FA-55A8-10A3-1F0AC92D0423}" dt="2024-04-11T08:59:05.090" v="0"/>
          <ac:spMkLst>
            <pc:docMk/>
            <pc:sldMk cId="3351439039" sldId="256"/>
            <ac:spMk id="2" creationId="{00000000-0000-0000-0000-000000000000}"/>
          </ac:spMkLst>
        </pc:spChg>
      </pc:sldChg>
      <pc:sldChg chg="addSp modSp mod modClrScheme chgLayout">
        <pc:chgData name="Investment Club | VEK" userId="S::investmentclub@vek.be::fccfcf99-cb57-4190-863c-7d6490e7bab2" providerId="AD" clId="Web-{B55C9C0E-C0FA-55A8-10A3-1F0AC92D0423}" dt="2024-04-11T08:59:28.997" v="2"/>
        <pc:sldMkLst>
          <pc:docMk/>
          <pc:sldMk cId="427916886" sldId="272"/>
        </pc:sldMkLst>
        <pc:spChg chg="mod ord">
          <ac:chgData name="Investment Club | VEK" userId="S::investmentclub@vek.be::fccfcf99-cb57-4190-863c-7d6490e7bab2" providerId="AD" clId="Web-{B55C9C0E-C0FA-55A8-10A3-1F0AC92D0423}" dt="2024-04-11T08:59:28.997" v="2"/>
          <ac:spMkLst>
            <pc:docMk/>
            <pc:sldMk cId="427916886" sldId="272"/>
            <ac:spMk id="2" creationId="{00000000-0000-0000-0000-000000000000}"/>
          </ac:spMkLst>
        </pc:spChg>
        <pc:spChg chg="mod ord">
          <ac:chgData name="Investment Club | VEK" userId="S::investmentclub@vek.be::fccfcf99-cb57-4190-863c-7d6490e7bab2" providerId="AD" clId="Web-{B55C9C0E-C0FA-55A8-10A3-1F0AC92D0423}" dt="2024-04-11T08:59:28.997" v="2"/>
          <ac:spMkLst>
            <pc:docMk/>
            <pc:sldMk cId="427916886" sldId="272"/>
            <ac:spMk id="3" creationId="{00000000-0000-0000-0000-000000000000}"/>
          </ac:spMkLst>
        </pc:spChg>
        <pc:spChg chg="add mod ord">
          <ac:chgData name="Investment Club | VEK" userId="S::investmentclub@vek.be::fccfcf99-cb57-4190-863c-7d6490e7bab2" providerId="AD" clId="Web-{B55C9C0E-C0FA-55A8-10A3-1F0AC92D0423}" dt="2024-04-11T08:59:28.997" v="2"/>
          <ac:spMkLst>
            <pc:docMk/>
            <pc:sldMk cId="427916886" sldId="272"/>
            <ac:spMk id="4" creationId="{B4477C0B-9AE9-4DFC-1E2E-D769020DBF3B}"/>
          </ac:spMkLst>
        </pc:spChg>
      </pc:sldChg>
    </pc:docChg>
  </pc:docChgLst>
  <pc:docChgLst>
    <pc:chgData name="Investment Club | VEK" userId="S::investmentclub@vek.be::fccfcf99-cb57-4190-863c-7d6490e7bab2" providerId="AD" clId="Web-{AAC7AE6B-8B0E-929B-0AA4-182700279420}"/>
    <pc:docChg chg="addSld delSld modSld addMainMaster">
      <pc:chgData name="Investment Club | VEK" userId="S::investmentclub@vek.be::fccfcf99-cb57-4190-863c-7d6490e7bab2" providerId="AD" clId="Web-{AAC7AE6B-8B0E-929B-0AA4-182700279420}" dt="2024-04-10T13:48:47.723" v="27" actId="1076"/>
      <pc:docMkLst>
        <pc:docMk/>
      </pc:docMkLst>
      <pc:sldChg chg="addSp delSp modSp mod modClrScheme delDesignElem chgLayout">
        <pc:chgData name="Investment Club | VEK" userId="S::investmentclub@vek.be::fccfcf99-cb57-4190-863c-7d6490e7bab2" providerId="AD" clId="Web-{AAC7AE6B-8B0E-929B-0AA4-182700279420}" dt="2024-04-10T13:47:38.064" v="16"/>
        <pc:sldMkLst>
          <pc:docMk/>
          <pc:sldMk cId="3351439039" sldId="256"/>
        </pc:sldMkLst>
        <pc:spChg chg="mod ord">
          <ac:chgData name="Investment Club | VEK" userId="S::investmentclub@vek.be::fccfcf99-cb57-4190-863c-7d6490e7bab2" providerId="AD" clId="Web-{AAC7AE6B-8B0E-929B-0AA4-182700279420}" dt="2024-04-10T13:47:21.673" v="11"/>
          <ac:spMkLst>
            <pc:docMk/>
            <pc:sldMk cId="3351439039" sldId="256"/>
            <ac:spMk id="2" creationId="{00000000-0000-0000-0000-000000000000}"/>
          </ac:spMkLst>
        </pc:spChg>
        <pc:spChg chg="mod ord">
          <ac:chgData name="Investment Club | VEK" userId="S::investmentclub@vek.be::fccfcf99-cb57-4190-863c-7d6490e7bab2" providerId="AD" clId="Web-{AAC7AE6B-8B0E-929B-0AA4-182700279420}" dt="2024-04-10T13:47:32.986" v="13" actId="1076"/>
          <ac:spMkLst>
            <pc:docMk/>
            <pc:sldMk cId="3351439039" sldId="256"/>
            <ac:spMk id="3" creationId="{00000000-0000-0000-0000-000000000000}"/>
          </ac:spMkLst>
        </pc:spChg>
        <pc:spChg chg="add del mod ord">
          <ac:chgData name="Investment Club | VEK" userId="S::investmentclub@vek.be::fccfcf99-cb57-4190-863c-7d6490e7bab2" providerId="AD" clId="Web-{AAC7AE6B-8B0E-929B-0AA4-182700279420}" dt="2024-04-10T13:47:38.064" v="16"/>
          <ac:spMkLst>
            <pc:docMk/>
            <pc:sldMk cId="3351439039" sldId="256"/>
            <ac:spMk id="5" creationId="{96457093-6F61-2CE5-626C-188C066333C9}"/>
          </ac:spMkLst>
        </pc:spChg>
        <pc:spChg chg="add del">
          <ac:chgData name="Investment Club | VEK" userId="S::investmentclub@vek.be::fccfcf99-cb57-4190-863c-7d6490e7bab2" providerId="AD" clId="Web-{AAC7AE6B-8B0E-929B-0AA4-182700279420}" dt="2024-04-10T13:47:21.673" v="11"/>
          <ac:spMkLst>
            <pc:docMk/>
            <pc:sldMk cId="3351439039" sldId="256"/>
            <ac:spMk id="9" creationId="{5E395AE0-8789-FAD6-A987-32E65C185100}"/>
          </ac:spMkLst>
        </pc:spChg>
        <pc:picChg chg="mod">
          <ac:chgData name="Investment Club | VEK" userId="S::investmentclub@vek.be::fccfcf99-cb57-4190-863c-7d6490e7bab2" providerId="AD" clId="Web-{AAC7AE6B-8B0E-929B-0AA4-182700279420}" dt="2024-04-10T13:47:33.033" v="14" actId="1076"/>
          <ac:picMkLst>
            <pc:docMk/>
            <pc:sldMk cId="3351439039" sldId="256"/>
            <ac:picMk id="4" creationId="{AA6A7971-9609-EB55-6A71-8107F27A5C3C}"/>
          </ac:picMkLst>
        </pc:picChg>
        <pc:cxnChg chg="add del">
          <ac:chgData name="Investment Club | VEK" userId="S::investmentclub@vek.be::fccfcf99-cb57-4190-863c-7d6490e7bab2" providerId="AD" clId="Web-{AAC7AE6B-8B0E-929B-0AA4-182700279420}" dt="2024-04-10T13:47:21.673" v="11"/>
          <ac:cxnSpMkLst>
            <pc:docMk/>
            <pc:sldMk cId="3351439039" sldId="256"/>
            <ac:cxnSpMk id="11" creationId="{7667AA61-5C27-F30F-D229-06CBE5709F33}"/>
          </ac:cxnSpMkLst>
        </pc:cxnChg>
      </pc:sldChg>
      <pc:sldChg chg="modSp mod modClrScheme chgLayout">
        <pc:chgData name="Investment Club | VEK" userId="S::investmentclub@vek.be::fccfcf99-cb57-4190-863c-7d6490e7bab2" providerId="AD" clId="Web-{AAC7AE6B-8B0E-929B-0AA4-182700279420}" dt="2024-04-10T13:47:52.893" v="17"/>
        <pc:sldMkLst>
          <pc:docMk/>
          <pc:sldMk cId="2561845007" sldId="257"/>
        </pc:sldMkLst>
        <pc:spChg chg="mod ord">
          <ac:chgData name="Investment Club | VEK" userId="S::investmentclub@vek.be::fccfcf99-cb57-4190-863c-7d6490e7bab2" providerId="AD" clId="Web-{AAC7AE6B-8B0E-929B-0AA4-182700279420}" dt="2024-04-10T13:47:52.893" v="17"/>
          <ac:spMkLst>
            <pc:docMk/>
            <pc:sldMk cId="2561845007" sldId="257"/>
            <ac:spMk id="2" creationId="{8864EF0E-D178-C4CE-A77F-D4BE4634AC40}"/>
          </ac:spMkLst>
        </pc:spChg>
        <pc:spChg chg="mod ord">
          <ac:chgData name="Investment Club | VEK" userId="S::investmentclub@vek.be::fccfcf99-cb57-4190-863c-7d6490e7bab2" providerId="AD" clId="Web-{AAC7AE6B-8B0E-929B-0AA4-182700279420}" dt="2024-04-10T13:47:52.893" v="17"/>
          <ac:spMkLst>
            <pc:docMk/>
            <pc:sldMk cId="2561845007" sldId="257"/>
            <ac:spMk id="3" creationId="{7498E4A1-EF55-DA0F-4533-BAF18B6F8400}"/>
          </ac:spMkLst>
        </pc:spChg>
      </pc:sldChg>
      <pc:sldChg chg="addSp delSp modSp mod modClrScheme chgLayout">
        <pc:chgData name="Investment Club | VEK" userId="S::investmentclub@vek.be::fccfcf99-cb57-4190-863c-7d6490e7bab2" providerId="AD" clId="Web-{AAC7AE6B-8B0E-929B-0AA4-182700279420}" dt="2024-04-10T13:48:47.723" v="27" actId="1076"/>
        <pc:sldMkLst>
          <pc:docMk/>
          <pc:sldMk cId="3562051248" sldId="262"/>
        </pc:sldMkLst>
        <pc:spChg chg="add del mod ord">
          <ac:chgData name="Investment Club | VEK" userId="S::investmentclub@vek.be::fccfcf99-cb57-4190-863c-7d6490e7bab2" providerId="AD" clId="Web-{AAC7AE6B-8B0E-929B-0AA4-182700279420}" dt="2024-04-10T13:48:43.629" v="24"/>
          <ac:spMkLst>
            <pc:docMk/>
            <pc:sldMk cId="3562051248" sldId="262"/>
            <ac:spMk id="2" creationId="{353FFFC5-C6C2-0CB5-BE1F-E2013E570F87}"/>
          </ac:spMkLst>
        </pc:spChg>
        <pc:spChg chg="add del mod ord">
          <ac:chgData name="Investment Club | VEK" userId="S::investmentclub@vek.be::fccfcf99-cb57-4190-863c-7d6490e7bab2" providerId="AD" clId="Web-{AAC7AE6B-8B0E-929B-0AA4-182700279420}" dt="2024-04-10T13:48:45.660" v="26"/>
          <ac:spMkLst>
            <pc:docMk/>
            <pc:sldMk cId="3562051248" sldId="262"/>
            <ac:spMk id="3" creationId="{39E8E7B5-68C4-1F87-C5FE-B9B19FED3B9A}"/>
          </ac:spMkLst>
        </pc:spChg>
        <pc:picChg chg="mod ord">
          <ac:chgData name="Investment Club | VEK" userId="S::investmentclub@vek.be::fccfcf99-cb57-4190-863c-7d6490e7bab2" providerId="AD" clId="Web-{AAC7AE6B-8B0E-929B-0AA4-182700279420}" dt="2024-04-10T13:48:47.723" v="27" actId="1076"/>
          <ac:picMkLst>
            <pc:docMk/>
            <pc:sldMk cId="3562051248" sldId="262"/>
            <ac:picMk id="4" creationId="{32A22015-A8CE-2BAB-0B97-97E82124D24A}"/>
          </ac:picMkLst>
        </pc:picChg>
      </pc:sldChg>
      <pc:sldChg chg="modSp mod modClrScheme chgLayout">
        <pc:chgData name="Investment Club | VEK" userId="S::investmentclub@vek.be::fccfcf99-cb57-4190-863c-7d6490e7bab2" providerId="AD" clId="Web-{AAC7AE6B-8B0E-929B-0AA4-182700279420}" dt="2024-04-10T13:48:00.284" v="18"/>
        <pc:sldMkLst>
          <pc:docMk/>
          <pc:sldMk cId="2466213966" sldId="264"/>
        </pc:sldMkLst>
        <pc:spChg chg="mod ord">
          <ac:chgData name="Investment Club | VEK" userId="S::investmentclub@vek.be::fccfcf99-cb57-4190-863c-7d6490e7bab2" providerId="AD" clId="Web-{AAC7AE6B-8B0E-929B-0AA4-182700279420}" dt="2024-04-10T13:48:00.284" v="18"/>
          <ac:spMkLst>
            <pc:docMk/>
            <pc:sldMk cId="2466213966" sldId="264"/>
            <ac:spMk id="2" creationId="{E6018BF0-860A-3BEA-5631-7DAC23C9D390}"/>
          </ac:spMkLst>
        </pc:spChg>
        <pc:spChg chg="mod ord">
          <ac:chgData name="Investment Club | VEK" userId="S::investmentclub@vek.be::fccfcf99-cb57-4190-863c-7d6490e7bab2" providerId="AD" clId="Web-{AAC7AE6B-8B0E-929B-0AA4-182700279420}" dt="2024-04-10T13:48:00.284" v="18"/>
          <ac:spMkLst>
            <pc:docMk/>
            <pc:sldMk cId="2466213966" sldId="264"/>
            <ac:spMk id="3" creationId="{DB4BCB29-9FB5-84FB-E6C8-DC0EC937D96B}"/>
          </ac:spMkLst>
        </pc:spChg>
      </pc:sldChg>
      <pc:sldChg chg="modSp mod modClrScheme chgLayout">
        <pc:chgData name="Investment Club | VEK" userId="S::investmentclub@vek.be::fccfcf99-cb57-4190-863c-7d6490e7bab2" providerId="AD" clId="Web-{AAC7AE6B-8B0E-929B-0AA4-182700279420}" dt="2024-04-10T13:48:10.628" v="19"/>
        <pc:sldMkLst>
          <pc:docMk/>
          <pc:sldMk cId="2137605390" sldId="269"/>
        </pc:sldMkLst>
        <pc:spChg chg="mod ord">
          <ac:chgData name="Investment Club | VEK" userId="S::investmentclub@vek.be::fccfcf99-cb57-4190-863c-7d6490e7bab2" providerId="AD" clId="Web-{AAC7AE6B-8B0E-929B-0AA4-182700279420}" dt="2024-04-10T13:48:10.628" v="19"/>
          <ac:spMkLst>
            <pc:docMk/>
            <pc:sldMk cId="2137605390" sldId="269"/>
            <ac:spMk id="2" creationId="{E7B59478-2780-06E4-EE1C-F9E08FCBFB7A}"/>
          </ac:spMkLst>
        </pc:spChg>
        <pc:spChg chg="mod ord">
          <ac:chgData name="Investment Club | VEK" userId="S::investmentclub@vek.be::fccfcf99-cb57-4190-863c-7d6490e7bab2" providerId="AD" clId="Web-{AAC7AE6B-8B0E-929B-0AA4-182700279420}" dt="2024-04-10T13:48:10.628" v="19"/>
          <ac:spMkLst>
            <pc:docMk/>
            <pc:sldMk cId="2137605390" sldId="269"/>
            <ac:spMk id="3" creationId="{C345397C-C9E2-5151-F7FC-603B24209C7E}"/>
          </ac:spMkLst>
        </pc:spChg>
      </pc:sldChg>
      <pc:sldChg chg="add">
        <pc:chgData name="Investment Club | VEK" userId="S::investmentclub@vek.be::fccfcf99-cb57-4190-863c-7d6490e7bab2" providerId="AD" clId="Web-{AAC7AE6B-8B0E-929B-0AA4-182700279420}" dt="2024-04-10T13:46:23.561" v="2"/>
        <pc:sldMkLst>
          <pc:docMk/>
          <pc:sldMk cId="427916886" sldId="272"/>
        </pc:sldMkLst>
      </pc:sldChg>
      <pc:sldChg chg="add del">
        <pc:chgData name="Investment Club | VEK" userId="S::investmentclub@vek.be::fccfcf99-cb57-4190-863c-7d6490e7bab2" providerId="AD" clId="Web-{AAC7AE6B-8B0E-929B-0AA4-182700279420}" dt="2024-04-10T13:46:23.389" v="1"/>
        <pc:sldMkLst>
          <pc:docMk/>
          <pc:sldMk cId="1804314432" sldId="272"/>
        </pc:sldMkLst>
      </pc:sldChg>
      <pc:sldMasterChg chg="add addSldLayout">
        <pc:chgData name="Investment Club | VEK" userId="S::investmentclub@vek.be::fccfcf99-cb57-4190-863c-7d6490e7bab2" providerId="AD" clId="Web-{AAC7AE6B-8B0E-929B-0AA4-182700279420}" dt="2024-04-10T13:46:23.561" v="2"/>
        <pc:sldMasterMkLst>
          <pc:docMk/>
          <pc:sldMasterMk cId="1710546820" sldId="2147483660"/>
        </pc:sldMasterMkLst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4249299040" sldId="2147483661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3885912252" sldId="2147483662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1843495715" sldId="2147483663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957811407" sldId="2147483664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4148315968" sldId="2147483665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1937782621" sldId="2147483666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3349604172" sldId="2147483667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2568389287" sldId="2147483668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84292403" sldId="2147483669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515967256" sldId="2147483670"/>
          </pc:sldLayoutMkLst>
        </pc:sldLayoutChg>
        <pc:sldLayoutChg chg="add">
          <pc:chgData name="Investment Club | VEK" userId="S::investmentclub@vek.be::fccfcf99-cb57-4190-863c-7d6490e7bab2" providerId="AD" clId="Web-{AAC7AE6B-8B0E-929B-0AA4-182700279420}" dt="2024-04-10T13:46:23.561" v="2"/>
          <pc:sldLayoutMkLst>
            <pc:docMk/>
            <pc:sldMasterMk cId="1710546820" sldId="2147483660"/>
            <pc:sldLayoutMk cId="3231119585" sldId="2147483671"/>
          </pc:sldLayoutMkLst>
        </pc:sldLayoutChg>
      </pc:sldMasterChg>
    </pc:docChg>
  </pc:docChgLst>
  <pc:docChgLst>
    <pc:chgData name="Investment Club | VEK" userId="fccfcf99-cb57-4190-863c-7d6490e7bab2" providerId="ADAL" clId="{05F391CE-2F85-4E8E-A9BF-B979CE549905}"/>
    <pc:docChg chg="undo redo custSel addSld delSld modSld sldOrd addMainMaster delMainMaster">
      <pc:chgData name="Investment Club | VEK" userId="fccfcf99-cb57-4190-863c-7d6490e7bab2" providerId="ADAL" clId="{05F391CE-2F85-4E8E-A9BF-B979CE549905}" dt="2024-04-25T16:25:31.322" v="6742" actId="14100"/>
      <pc:docMkLst>
        <pc:docMk/>
      </pc:docMkLst>
      <pc:sldChg chg="addSp delSp modSp mod">
        <pc:chgData name="Investment Club | VEK" userId="fccfcf99-cb57-4190-863c-7d6490e7bab2" providerId="ADAL" clId="{05F391CE-2F85-4E8E-A9BF-B979CE549905}" dt="2024-04-24T16:46:09.051" v="6346" actId="1076"/>
        <pc:sldMkLst>
          <pc:docMk/>
          <pc:sldMk cId="3351439039" sldId="256"/>
        </pc:sldMkLst>
        <pc:spChg chg="mod">
          <ac:chgData name="Investment Club | VEK" userId="fccfcf99-cb57-4190-863c-7d6490e7bab2" providerId="ADAL" clId="{05F391CE-2F85-4E8E-A9BF-B979CE549905}" dt="2024-04-24T12:27:21.581" v="788" actId="20577"/>
          <ac:spMkLst>
            <pc:docMk/>
            <pc:sldMk cId="3351439039" sldId="256"/>
            <ac:spMk id="3" creationId="{00000000-0000-0000-0000-000000000000}"/>
          </ac:spMkLst>
        </pc:spChg>
        <pc:picChg chg="add del">
          <ac:chgData name="Investment Club | VEK" userId="fccfcf99-cb57-4190-863c-7d6490e7bab2" providerId="ADAL" clId="{05F391CE-2F85-4E8E-A9BF-B979CE549905}" dt="2024-04-24T12:27:00.107" v="780" actId="478"/>
          <ac:picMkLst>
            <pc:docMk/>
            <pc:sldMk cId="3351439039" sldId="256"/>
            <ac:picMk id="4" creationId="{AA6A7971-9609-EB55-6A71-8107F27A5C3C}"/>
          </ac:picMkLst>
        </pc:picChg>
        <pc:picChg chg="add mod">
          <ac:chgData name="Investment Club | VEK" userId="fccfcf99-cb57-4190-863c-7d6490e7bab2" providerId="ADAL" clId="{05F391CE-2F85-4E8E-A9BF-B979CE549905}" dt="2024-04-24T16:46:09.051" v="6346" actId="1076"/>
          <ac:picMkLst>
            <pc:docMk/>
            <pc:sldMk cId="3351439039" sldId="256"/>
            <ac:picMk id="1026" creationId="{158D05AA-0DDE-4676-2B1F-FC07F48908B2}"/>
          </ac:picMkLst>
        </pc:picChg>
      </pc:sldChg>
      <pc:sldChg chg="modSp mod ord">
        <pc:chgData name="Investment Club | VEK" userId="fccfcf99-cb57-4190-863c-7d6490e7bab2" providerId="ADAL" clId="{05F391CE-2F85-4E8E-A9BF-B979CE549905}" dt="2024-04-24T16:45:47.063" v="6340" actId="207"/>
        <pc:sldMkLst>
          <pc:docMk/>
          <pc:sldMk cId="2561845007" sldId="257"/>
        </pc:sldMkLst>
        <pc:spChg chg="mod">
          <ac:chgData name="Investment Club | VEK" userId="fccfcf99-cb57-4190-863c-7d6490e7bab2" providerId="ADAL" clId="{05F391CE-2F85-4E8E-A9BF-B979CE549905}" dt="2024-04-24T16:45:47.063" v="6340" actId="207"/>
          <ac:spMkLst>
            <pc:docMk/>
            <pc:sldMk cId="2561845007" sldId="257"/>
            <ac:spMk id="2" creationId="{8864EF0E-D178-C4CE-A77F-D4BE4634AC40}"/>
          </ac:spMkLst>
        </pc:spChg>
        <pc:spChg chg="mod">
          <ac:chgData name="Investment Club | VEK" userId="fccfcf99-cb57-4190-863c-7d6490e7bab2" providerId="ADAL" clId="{05F391CE-2F85-4E8E-A9BF-B979CE549905}" dt="2024-04-24T12:28:25.157" v="809" actId="1036"/>
          <ac:spMkLst>
            <pc:docMk/>
            <pc:sldMk cId="2561845007" sldId="257"/>
            <ac:spMk id="9" creationId="{22EB9401-F97F-F2BE-ED02-5F5D03B83701}"/>
          </ac:spMkLst>
        </pc:spChg>
        <pc:spChg chg="mod">
          <ac:chgData name="Investment Club | VEK" userId="fccfcf99-cb57-4190-863c-7d6490e7bab2" providerId="ADAL" clId="{05F391CE-2F85-4E8E-A9BF-B979CE549905}" dt="2024-04-24T12:28:57.334" v="861" actId="1035"/>
          <ac:spMkLst>
            <pc:docMk/>
            <pc:sldMk cId="2561845007" sldId="257"/>
            <ac:spMk id="10" creationId="{AD5CA423-C98C-A510-7145-9F67B17C4454}"/>
          </ac:spMkLst>
        </pc:spChg>
        <pc:spChg chg="mod">
          <ac:chgData name="Investment Club | VEK" userId="fccfcf99-cb57-4190-863c-7d6490e7bab2" providerId="ADAL" clId="{05F391CE-2F85-4E8E-A9BF-B979CE549905}" dt="2024-04-24T12:28:25.157" v="809" actId="1036"/>
          <ac:spMkLst>
            <pc:docMk/>
            <pc:sldMk cId="2561845007" sldId="257"/>
            <ac:spMk id="12" creationId="{11AA074F-FD10-5A25-B67B-57614C30E661}"/>
          </ac:spMkLst>
        </pc:spChg>
        <pc:spChg chg="mod">
          <ac:chgData name="Investment Club | VEK" userId="fccfcf99-cb57-4190-863c-7d6490e7bab2" providerId="ADAL" clId="{05F391CE-2F85-4E8E-A9BF-B979CE549905}" dt="2024-04-24T12:28:57.334" v="861" actId="1035"/>
          <ac:spMkLst>
            <pc:docMk/>
            <pc:sldMk cId="2561845007" sldId="257"/>
            <ac:spMk id="14" creationId="{2252B61C-EAE8-8077-11A2-A4CD489128B3}"/>
          </ac:spMkLst>
        </pc:spChg>
        <pc:spChg chg="mod">
          <ac:chgData name="Investment Club | VEK" userId="fccfcf99-cb57-4190-863c-7d6490e7bab2" providerId="ADAL" clId="{05F391CE-2F85-4E8E-A9BF-B979CE549905}" dt="2024-04-24T12:28:33.584" v="824" actId="1035"/>
          <ac:spMkLst>
            <pc:docMk/>
            <pc:sldMk cId="2561845007" sldId="257"/>
            <ac:spMk id="15" creationId="{5990704C-1E09-6A87-D5CE-44A043173E29}"/>
          </ac:spMkLst>
        </pc:spChg>
        <pc:spChg chg="mod">
          <ac:chgData name="Investment Club | VEK" userId="fccfcf99-cb57-4190-863c-7d6490e7bab2" providerId="ADAL" clId="{05F391CE-2F85-4E8E-A9BF-B979CE549905}" dt="2024-04-24T12:29:02.199" v="874" actId="1035"/>
          <ac:spMkLst>
            <pc:docMk/>
            <pc:sldMk cId="2561845007" sldId="257"/>
            <ac:spMk id="16" creationId="{A1B9255B-D493-7BF6-0229-90E0BEE977C6}"/>
          </ac:spMkLst>
        </pc:spChg>
        <pc:picChg chg="mod">
          <ac:chgData name="Investment Club | VEK" userId="fccfcf99-cb57-4190-863c-7d6490e7bab2" providerId="ADAL" clId="{05F391CE-2F85-4E8E-A9BF-B979CE549905}" dt="2024-04-24T12:28:46.012" v="845" actId="1036"/>
          <ac:picMkLst>
            <pc:docMk/>
            <pc:sldMk cId="2561845007" sldId="257"/>
            <ac:picMk id="8" creationId="{162B1A94-9E64-F48F-8E1C-AFBB55712C64}"/>
          </ac:picMkLst>
        </pc:picChg>
      </pc:sldChg>
      <pc:sldChg chg="del">
        <pc:chgData name="Investment Club | VEK" userId="fccfcf99-cb57-4190-863c-7d6490e7bab2" providerId="ADAL" clId="{05F391CE-2F85-4E8E-A9BF-B979CE549905}" dt="2024-04-18T18:49:02.256" v="745" actId="47"/>
        <pc:sldMkLst>
          <pc:docMk/>
          <pc:sldMk cId="1648802150" sldId="260"/>
        </pc:sldMkLst>
      </pc:sldChg>
      <pc:sldChg chg="add del">
        <pc:chgData name="Investment Club | VEK" userId="fccfcf99-cb57-4190-863c-7d6490e7bab2" providerId="ADAL" clId="{05F391CE-2F85-4E8E-A9BF-B979CE549905}" dt="2024-04-25T15:56:02.079" v="6416"/>
        <pc:sldMkLst>
          <pc:docMk/>
          <pc:sldMk cId="704176788" sldId="261"/>
        </pc:sldMkLst>
      </pc:sldChg>
      <pc:sldChg chg="modSp add del mod">
        <pc:chgData name="Investment Club | VEK" userId="fccfcf99-cb57-4190-863c-7d6490e7bab2" providerId="ADAL" clId="{05F391CE-2F85-4E8E-A9BF-B979CE549905}" dt="2024-04-25T15:56:15.867" v="6424" actId="47"/>
        <pc:sldMkLst>
          <pc:docMk/>
          <pc:sldMk cId="2076239370" sldId="261"/>
        </pc:sldMkLst>
        <pc:spChg chg="mod">
          <ac:chgData name="Investment Club | VEK" userId="fccfcf99-cb57-4190-863c-7d6490e7bab2" providerId="ADAL" clId="{05F391CE-2F85-4E8E-A9BF-B979CE549905}" dt="2024-04-25T15:55:47.458" v="6410" actId="21"/>
          <ac:spMkLst>
            <pc:docMk/>
            <pc:sldMk cId="2076239370" sldId="261"/>
            <ac:spMk id="2" creationId="{36F94058-F4EA-4F5D-53FE-E8BFE8B189B8}"/>
          </ac:spMkLst>
        </pc:spChg>
        <pc:spChg chg="mod">
          <ac:chgData name="Investment Club | VEK" userId="fccfcf99-cb57-4190-863c-7d6490e7bab2" providerId="ADAL" clId="{05F391CE-2F85-4E8E-A9BF-B979CE549905}" dt="2024-04-25T15:56:05.697" v="6419" actId="21"/>
          <ac:spMkLst>
            <pc:docMk/>
            <pc:sldMk cId="2076239370" sldId="261"/>
            <ac:spMk id="3" creationId="{C169CA4D-A988-1A68-6085-4B3B2FBE4ECD}"/>
          </ac:spMkLst>
        </pc:spChg>
      </pc:sldChg>
      <pc:sldChg chg="addSp delSp modSp del mod">
        <pc:chgData name="Investment Club | VEK" userId="fccfcf99-cb57-4190-863c-7d6490e7bab2" providerId="ADAL" clId="{05F391CE-2F85-4E8E-A9BF-B979CE549905}" dt="2024-04-24T13:46:50.962" v="2671" actId="47"/>
        <pc:sldMkLst>
          <pc:docMk/>
          <pc:sldMk cId="3916131110" sldId="266"/>
        </pc:sldMkLst>
        <pc:spChg chg="add mod">
          <ac:chgData name="Investment Club | VEK" userId="fccfcf99-cb57-4190-863c-7d6490e7bab2" providerId="ADAL" clId="{05F391CE-2F85-4E8E-A9BF-B979CE549905}" dt="2024-04-24T13:46:17.031" v="2662" actId="21"/>
          <ac:spMkLst>
            <pc:docMk/>
            <pc:sldMk cId="3916131110" sldId="266"/>
            <ac:spMk id="3" creationId="{E936C80A-C031-A1F7-4647-8D0373DE0EA1}"/>
          </ac:spMkLst>
        </pc:spChg>
        <pc:picChg chg="del">
          <ac:chgData name="Investment Club | VEK" userId="fccfcf99-cb57-4190-863c-7d6490e7bab2" providerId="ADAL" clId="{05F391CE-2F85-4E8E-A9BF-B979CE549905}" dt="2024-04-24T13:46:17.031" v="2662" actId="21"/>
          <ac:picMkLst>
            <pc:docMk/>
            <pc:sldMk cId="3916131110" sldId="266"/>
            <ac:picMk id="4" creationId="{94FD2848-E6F7-E7C5-AF7E-106E88DCAFAE}"/>
          </ac:picMkLst>
        </pc:picChg>
      </pc:sldChg>
      <pc:sldChg chg="addSp delSp modSp add del mod">
        <pc:chgData name="Investment Club | VEK" userId="fccfcf99-cb57-4190-863c-7d6490e7bab2" providerId="ADAL" clId="{05F391CE-2F85-4E8E-A9BF-B979CE549905}" dt="2024-04-24T13:47:25.939" v="2700" actId="47"/>
        <pc:sldMkLst>
          <pc:docMk/>
          <pc:sldMk cId="2950430349" sldId="267"/>
        </pc:sldMkLst>
        <pc:spChg chg="add del mod">
          <ac:chgData name="Investment Club | VEK" userId="fccfcf99-cb57-4190-863c-7d6490e7bab2" providerId="ADAL" clId="{05F391CE-2F85-4E8E-A9BF-B979CE549905}" dt="2024-04-24T13:47:21.445" v="2697" actId="21"/>
          <ac:spMkLst>
            <pc:docMk/>
            <pc:sldMk cId="2950430349" sldId="267"/>
            <ac:spMk id="3" creationId="{0D67C80D-33D8-E1A0-DF72-299FA7F8991F}"/>
          </ac:spMkLst>
        </pc:spChg>
        <pc:spChg chg="add mod">
          <ac:chgData name="Investment Club | VEK" userId="fccfcf99-cb57-4190-863c-7d6490e7bab2" providerId="ADAL" clId="{05F391CE-2F85-4E8E-A9BF-B979CE549905}" dt="2024-04-24T13:47:22.714" v="2698" actId="21"/>
          <ac:spMkLst>
            <pc:docMk/>
            <pc:sldMk cId="2950430349" sldId="267"/>
            <ac:spMk id="5" creationId="{7FDF8654-2CDA-865B-ADE4-ED78A6D5DBA1}"/>
          </ac:spMkLst>
        </pc:spChg>
        <pc:picChg chg="add del mod modCrop">
          <ac:chgData name="Investment Club | VEK" userId="fccfcf99-cb57-4190-863c-7d6490e7bab2" providerId="ADAL" clId="{05F391CE-2F85-4E8E-A9BF-B979CE549905}" dt="2024-04-24T13:47:22.714" v="2698" actId="21"/>
          <ac:picMkLst>
            <pc:docMk/>
            <pc:sldMk cId="2950430349" sldId="267"/>
            <ac:picMk id="7" creationId="{3EA94BB2-FC01-930D-3897-20D8FBD3A97D}"/>
          </ac:picMkLst>
        </pc:picChg>
        <pc:picChg chg="add del">
          <ac:chgData name="Investment Club | VEK" userId="fccfcf99-cb57-4190-863c-7d6490e7bab2" providerId="ADAL" clId="{05F391CE-2F85-4E8E-A9BF-B979CE549905}" dt="2024-04-24T13:47:06.285" v="2689" actId="478"/>
          <ac:picMkLst>
            <pc:docMk/>
            <pc:sldMk cId="2950430349" sldId="267"/>
            <ac:picMk id="9" creationId="{CE88C66F-38A8-493D-E509-CE4D9B1C918E}"/>
          </ac:picMkLst>
        </pc:picChg>
      </pc:sldChg>
      <pc:sldChg chg="add del setBg">
        <pc:chgData name="Investment Club | VEK" userId="fccfcf99-cb57-4190-863c-7d6490e7bab2" providerId="ADAL" clId="{05F391CE-2F85-4E8E-A9BF-B979CE549905}" dt="2024-04-24T13:47:20.418" v="2695"/>
        <pc:sldMkLst>
          <pc:docMk/>
          <pc:sldMk cId="3465179642" sldId="267"/>
        </pc:sldMkLst>
      </pc:sldChg>
      <pc:sldChg chg="modSp del mod">
        <pc:chgData name="Investment Club | VEK" userId="fccfcf99-cb57-4190-863c-7d6490e7bab2" providerId="ADAL" clId="{05F391CE-2F85-4E8E-A9BF-B979CE549905}" dt="2024-04-24T13:05:55.677" v="1897" actId="47"/>
        <pc:sldMkLst>
          <pc:docMk/>
          <pc:sldMk cId="285782702" sldId="270"/>
        </pc:sldMkLst>
        <pc:picChg chg="mod">
          <ac:chgData name="Investment Club | VEK" userId="fccfcf99-cb57-4190-863c-7d6490e7bab2" providerId="ADAL" clId="{05F391CE-2F85-4E8E-A9BF-B979CE549905}" dt="2024-04-18T17:48:56.793" v="2" actId="1076"/>
          <ac:picMkLst>
            <pc:docMk/>
            <pc:sldMk cId="285782702" sldId="270"/>
            <ac:picMk id="4" creationId="{74D85CA0-6641-4820-CD44-383FA587B7A7}"/>
          </ac:picMkLst>
        </pc:picChg>
        <pc:picChg chg="mod">
          <ac:chgData name="Investment Club | VEK" userId="fccfcf99-cb57-4190-863c-7d6490e7bab2" providerId="ADAL" clId="{05F391CE-2F85-4E8E-A9BF-B979CE549905}" dt="2024-04-24T13:05:53.819" v="1896" actId="1076"/>
          <ac:picMkLst>
            <pc:docMk/>
            <pc:sldMk cId="285782702" sldId="270"/>
            <ac:picMk id="6" creationId="{A2F51EB1-A2C1-9F33-77AD-6E4403C0C127}"/>
          </ac:picMkLst>
        </pc:picChg>
      </pc:sldChg>
      <pc:sldChg chg="modSp mod ord">
        <pc:chgData name="Investment Club | VEK" userId="fccfcf99-cb57-4190-863c-7d6490e7bab2" providerId="ADAL" clId="{05F391CE-2F85-4E8E-A9BF-B979CE549905}" dt="2024-04-24T16:45:43.627" v="6339" actId="207"/>
        <pc:sldMkLst>
          <pc:docMk/>
          <pc:sldMk cId="1667547946" sldId="272"/>
        </pc:sldMkLst>
        <pc:spChg chg="mod">
          <ac:chgData name="Investment Club | VEK" userId="fccfcf99-cb57-4190-863c-7d6490e7bab2" providerId="ADAL" clId="{05F391CE-2F85-4E8E-A9BF-B979CE549905}" dt="2024-04-24T16:45:43.627" v="6339" actId="207"/>
          <ac:spMkLst>
            <pc:docMk/>
            <pc:sldMk cId="1667547946" sldId="272"/>
            <ac:spMk id="2" creationId="{2DAEFE37-B1E1-329C-311C-E699C5DFBC94}"/>
          </ac:spMkLst>
        </pc:spChg>
        <pc:picChg chg="mod">
          <ac:chgData name="Investment Club | VEK" userId="fccfcf99-cb57-4190-863c-7d6490e7bab2" providerId="ADAL" clId="{05F391CE-2F85-4E8E-A9BF-B979CE549905}" dt="2024-04-24T12:28:03.645" v="792" actId="1076"/>
          <ac:picMkLst>
            <pc:docMk/>
            <pc:sldMk cId="1667547946" sldId="272"/>
            <ac:picMk id="7" creationId="{EBA5EF07-4E05-CD92-3256-2AFC9FBB3BEB}"/>
          </ac:picMkLst>
        </pc:picChg>
      </pc:sldChg>
      <pc:sldChg chg="modSp mod ord">
        <pc:chgData name="Investment Club | VEK" userId="fccfcf99-cb57-4190-863c-7d6490e7bab2" providerId="ADAL" clId="{05F391CE-2F85-4E8E-A9BF-B979CE549905}" dt="2024-04-24T16:45:50.323" v="6341" actId="207"/>
        <pc:sldMkLst>
          <pc:docMk/>
          <pc:sldMk cId="680845047" sldId="273"/>
        </pc:sldMkLst>
        <pc:spChg chg="mod">
          <ac:chgData name="Investment Club | VEK" userId="fccfcf99-cb57-4190-863c-7d6490e7bab2" providerId="ADAL" clId="{05F391CE-2F85-4E8E-A9BF-B979CE549905}" dt="2024-04-24T16:45:50.323" v="6341" actId="207"/>
          <ac:spMkLst>
            <pc:docMk/>
            <pc:sldMk cId="680845047" sldId="273"/>
            <ac:spMk id="5" creationId="{10213238-A635-9C5E-7A59-A6CCB318EC17}"/>
          </ac:spMkLst>
        </pc:spChg>
        <pc:picChg chg="mod modCrop">
          <ac:chgData name="Investment Club | VEK" userId="fccfcf99-cb57-4190-863c-7d6490e7bab2" providerId="ADAL" clId="{05F391CE-2F85-4E8E-A9BF-B979CE549905}" dt="2024-04-24T12:33:59.753" v="899" actId="1076"/>
          <ac:picMkLst>
            <pc:docMk/>
            <pc:sldMk cId="680845047" sldId="273"/>
            <ac:picMk id="3" creationId="{FD7152E3-B1F7-DFCF-BB0E-AC9C583A4A4F}"/>
          </ac:picMkLst>
        </pc:picChg>
      </pc:sldChg>
      <pc:sldChg chg="addSp delSp modSp mod modNotesTx">
        <pc:chgData name="Investment Club | VEK" userId="fccfcf99-cb57-4190-863c-7d6490e7bab2" providerId="ADAL" clId="{05F391CE-2F85-4E8E-A9BF-B979CE549905}" dt="2024-04-24T16:45:36.105" v="6337" actId="207"/>
        <pc:sldMkLst>
          <pc:docMk/>
          <pc:sldMk cId="3485422472" sldId="274"/>
        </pc:sldMkLst>
        <pc:spChg chg="mod">
          <ac:chgData name="Investment Club | VEK" userId="fccfcf99-cb57-4190-863c-7d6490e7bab2" providerId="ADAL" clId="{05F391CE-2F85-4E8E-A9BF-B979CE549905}" dt="2024-04-24T16:45:36.105" v="6337" actId="207"/>
          <ac:spMkLst>
            <pc:docMk/>
            <pc:sldMk cId="3485422472" sldId="274"/>
            <ac:spMk id="5" creationId="{6A333221-5B9A-DD1A-9697-9D7A2FF0DDA8}"/>
          </ac:spMkLst>
        </pc:spChg>
        <pc:spChg chg="mod">
          <ac:chgData name="Investment Club | VEK" userId="fccfcf99-cb57-4190-863c-7d6490e7bab2" providerId="ADAL" clId="{05F391CE-2F85-4E8E-A9BF-B979CE549905}" dt="2024-04-24T16:23:13.874" v="5385" actId="14"/>
          <ac:spMkLst>
            <pc:docMk/>
            <pc:sldMk cId="3485422472" sldId="274"/>
            <ac:spMk id="10" creationId="{1327F7B3-3784-D7C2-5881-B1E45F0DCFE3}"/>
          </ac:spMkLst>
        </pc:spChg>
        <pc:spChg chg="del">
          <ac:chgData name="Investment Club | VEK" userId="fccfcf99-cb57-4190-863c-7d6490e7bab2" providerId="ADAL" clId="{05F391CE-2F85-4E8E-A9BF-B979CE549905}" dt="2024-04-18T17:48:09.676" v="0" actId="478"/>
          <ac:spMkLst>
            <pc:docMk/>
            <pc:sldMk cId="3485422472" sldId="274"/>
            <ac:spMk id="17" creationId="{01F7F01B-E0FB-21C8-FE99-1AC659E45F29}"/>
          </ac:spMkLst>
        </pc:spChg>
        <pc:picChg chg="del mod">
          <ac:chgData name="Investment Club | VEK" userId="fccfcf99-cb57-4190-863c-7d6490e7bab2" providerId="ADAL" clId="{05F391CE-2F85-4E8E-A9BF-B979CE549905}" dt="2024-04-24T16:25:16.991" v="5483" actId="21"/>
          <ac:picMkLst>
            <pc:docMk/>
            <pc:sldMk cId="3485422472" sldId="274"/>
            <ac:picMk id="2" creationId="{F770EE79-ACD3-1DB0-D7F5-C707E50DCECF}"/>
          </ac:picMkLst>
        </pc:picChg>
        <pc:picChg chg="add mod">
          <ac:chgData name="Investment Club | VEK" userId="fccfcf99-cb57-4190-863c-7d6490e7bab2" providerId="ADAL" clId="{05F391CE-2F85-4E8E-A9BF-B979CE549905}" dt="2024-04-24T16:42:49.973" v="6302" actId="1076"/>
          <ac:picMkLst>
            <pc:docMk/>
            <pc:sldMk cId="3485422472" sldId="274"/>
            <ac:picMk id="2058" creationId="{2C46E1A5-5E88-4528-6CD4-4387BB540471}"/>
          </ac:picMkLst>
        </pc:picChg>
      </pc:sldChg>
      <pc:sldChg chg="add">
        <pc:chgData name="Investment Club | VEK" userId="fccfcf99-cb57-4190-863c-7d6490e7bab2" providerId="ADAL" clId="{05F391CE-2F85-4E8E-A9BF-B979CE549905}" dt="2024-04-18T17:50:46.888" v="7"/>
        <pc:sldMkLst>
          <pc:docMk/>
          <pc:sldMk cId="225681258" sldId="275"/>
        </pc:sldMkLst>
      </pc:sldChg>
      <pc:sldChg chg="new del">
        <pc:chgData name="Investment Club | VEK" userId="fccfcf99-cb57-4190-863c-7d6490e7bab2" providerId="ADAL" clId="{05F391CE-2F85-4E8E-A9BF-B979CE549905}" dt="2024-04-18T17:50:30.853" v="5" actId="47"/>
        <pc:sldMkLst>
          <pc:docMk/>
          <pc:sldMk cId="925173974" sldId="275"/>
        </pc:sldMkLst>
      </pc:sldChg>
      <pc:sldChg chg="add del">
        <pc:chgData name="Investment Club | VEK" userId="fccfcf99-cb57-4190-863c-7d6490e7bab2" providerId="ADAL" clId="{05F391CE-2F85-4E8E-A9BF-B979CE549905}" dt="2024-04-18T17:50:33.875" v="6" actId="47"/>
        <pc:sldMkLst>
          <pc:docMk/>
          <pc:sldMk cId="683223229" sldId="276"/>
        </pc:sldMkLst>
      </pc:sldChg>
      <pc:sldChg chg="new del">
        <pc:chgData name="Investment Club | VEK" userId="fccfcf99-cb57-4190-863c-7d6490e7bab2" providerId="ADAL" clId="{05F391CE-2F85-4E8E-A9BF-B979CE549905}" dt="2024-04-18T18:02:34.193" v="80" actId="47"/>
        <pc:sldMkLst>
          <pc:docMk/>
          <pc:sldMk cId="1400530014" sldId="276"/>
        </pc:sldMkLst>
      </pc:sldChg>
      <pc:sldChg chg="addSp modSp new mod">
        <pc:chgData name="Investment Club | VEK" userId="fccfcf99-cb57-4190-863c-7d6490e7bab2" providerId="ADAL" clId="{05F391CE-2F85-4E8E-A9BF-B979CE549905}" dt="2024-04-25T16:18:52.818" v="6460" actId="207"/>
        <pc:sldMkLst>
          <pc:docMk/>
          <pc:sldMk cId="4000100751" sldId="277"/>
        </pc:sldMkLst>
        <pc:spChg chg="mod">
          <ac:chgData name="Investment Club | VEK" userId="fccfcf99-cb57-4190-863c-7d6490e7bab2" providerId="ADAL" clId="{05F391CE-2F85-4E8E-A9BF-B979CE549905}" dt="2024-04-25T16:18:52.818" v="6460" actId="207"/>
          <ac:spMkLst>
            <pc:docMk/>
            <pc:sldMk cId="4000100751" sldId="277"/>
            <ac:spMk id="2" creationId="{54CB4843-924E-111F-4D42-FE156AA6BFCD}"/>
          </ac:spMkLst>
        </pc:spChg>
        <pc:spChg chg="mod">
          <ac:chgData name="Investment Club | VEK" userId="fccfcf99-cb57-4190-863c-7d6490e7bab2" providerId="ADAL" clId="{05F391CE-2F85-4E8E-A9BF-B979CE549905}" dt="2024-04-24T13:53:30.532" v="2936" actId="790"/>
          <ac:spMkLst>
            <pc:docMk/>
            <pc:sldMk cId="4000100751" sldId="277"/>
            <ac:spMk id="3" creationId="{ADB5C70F-1091-418E-1DD3-B59435040E66}"/>
          </ac:spMkLst>
        </pc:spChg>
        <pc:picChg chg="add mod modCrop">
          <ac:chgData name="Investment Club | VEK" userId="fccfcf99-cb57-4190-863c-7d6490e7bab2" providerId="ADAL" clId="{05F391CE-2F85-4E8E-A9BF-B979CE549905}" dt="2024-04-24T13:50:17.967" v="2763" actId="732"/>
          <ac:picMkLst>
            <pc:docMk/>
            <pc:sldMk cId="4000100751" sldId="277"/>
            <ac:picMk id="5" creationId="{C4E412B9-468F-F0B3-89BB-A79A2F85DE7B}"/>
          </ac:picMkLst>
        </pc:picChg>
      </pc:sldChg>
      <pc:sldChg chg="addSp delSp modSp add del mod ord modNotesTx">
        <pc:chgData name="Investment Club | VEK" userId="fccfcf99-cb57-4190-863c-7d6490e7bab2" providerId="ADAL" clId="{05F391CE-2F85-4E8E-A9BF-B979CE549905}" dt="2024-04-25T16:00:30.319" v="6451" actId="20577"/>
        <pc:sldMkLst>
          <pc:docMk/>
          <pc:sldMk cId="1697801426" sldId="278"/>
        </pc:sldMkLst>
        <pc:spChg chg="add del mod">
          <ac:chgData name="Investment Club | VEK" userId="fccfcf99-cb57-4190-863c-7d6490e7bab2" providerId="ADAL" clId="{05F391CE-2F85-4E8E-A9BF-B979CE549905}" dt="2024-04-24T13:09:31.013" v="1899" actId="478"/>
          <ac:spMkLst>
            <pc:docMk/>
            <pc:sldMk cId="1697801426" sldId="278"/>
            <ac:spMk id="2" creationId="{0BDDEDE5-FFEE-3596-DB9A-E5E0CF4739F7}"/>
          </ac:spMkLst>
        </pc:spChg>
        <pc:spChg chg="mod">
          <ac:chgData name="Investment Club | VEK" userId="fccfcf99-cb57-4190-863c-7d6490e7bab2" providerId="ADAL" clId="{05F391CE-2F85-4E8E-A9BF-B979CE549905}" dt="2024-04-25T16:00:30.319" v="6451" actId="20577"/>
          <ac:spMkLst>
            <pc:docMk/>
            <pc:sldMk cId="1697801426" sldId="278"/>
            <ac:spMk id="5" creationId="{10213238-A635-9C5E-7A59-A6CCB318EC17}"/>
          </ac:spMkLst>
        </pc:spChg>
        <pc:graphicFrameChg chg="add del mod">
          <ac:chgData name="Investment Club | VEK" userId="fccfcf99-cb57-4190-863c-7d6490e7bab2" providerId="ADAL" clId="{05F391CE-2F85-4E8E-A9BF-B979CE549905}" dt="2024-04-24T13:25:16.821" v="2168" actId="478"/>
          <ac:graphicFrameMkLst>
            <pc:docMk/>
            <pc:sldMk cId="1697801426" sldId="278"/>
            <ac:graphicFrameMk id="10" creationId="{0C13EC65-E38B-E94D-51AE-28B99FC28EA3}"/>
          </ac:graphicFrameMkLst>
        </pc:graphicFrameChg>
        <pc:graphicFrameChg chg="add del mod">
          <ac:chgData name="Investment Club | VEK" userId="fccfcf99-cb57-4190-863c-7d6490e7bab2" providerId="ADAL" clId="{05F391CE-2F85-4E8E-A9BF-B979CE549905}" dt="2024-04-24T13:47:53.073" v="2708" actId="478"/>
          <ac:graphicFrameMkLst>
            <pc:docMk/>
            <pc:sldMk cId="1697801426" sldId="278"/>
            <ac:graphicFrameMk id="11" creationId="{2C0A423B-C4F7-2AC6-A544-9001937632B0}"/>
          </ac:graphicFrameMkLst>
        </pc:graphicFrameChg>
        <pc:graphicFrameChg chg="add del mod">
          <ac:chgData name="Investment Club | VEK" userId="fccfcf99-cb57-4190-863c-7d6490e7bab2" providerId="ADAL" clId="{05F391CE-2F85-4E8E-A9BF-B979CE549905}" dt="2024-04-24T13:47:53.073" v="2708" actId="478"/>
          <ac:graphicFrameMkLst>
            <pc:docMk/>
            <pc:sldMk cId="1697801426" sldId="278"/>
            <ac:graphicFrameMk id="12" creationId="{B9AE6472-4A67-4614-ADF0-C11083D0E7F8}"/>
          </ac:graphicFrameMkLst>
        </pc:graphicFrameChg>
        <pc:graphicFrameChg chg="add del mod">
          <ac:chgData name="Investment Club | VEK" userId="fccfcf99-cb57-4190-863c-7d6490e7bab2" providerId="ADAL" clId="{05F391CE-2F85-4E8E-A9BF-B979CE549905}" dt="2024-04-24T13:47:53.073" v="2708" actId="478"/>
          <ac:graphicFrameMkLst>
            <pc:docMk/>
            <pc:sldMk cId="1697801426" sldId="278"/>
            <ac:graphicFrameMk id="13" creationId="{31701DEA-9DFA-B923-B5B2-DDA32D365805}"/>
          </ac:graphicFrameMkLst>
        </pc:graphicFrameChg>
        <pc:picChg chg="del">
          <ac:chgData name="Investment Club | VEK" userId="fccfcf99-cb57-4190-863c-7d6490e7bab2" providerId="ADAL" clId="{05F391CE-2F85-4E8E-A9BF-B979CE549905}" dt="2024-04-25T16:00:11.359" v="6429" actId="478"/>
          <ac:picMkLst>
            <pc:docMk/>
            <pc:sldMk cId="1697801426" sldId="278"/>
            <ac:picMk id="2" creationId="{E10F0DF3-A628-ECD7-B55C-CA134E873790}"/>
          </ac:picMkLst>
        </pc:picChg>
        <pc:picChg chg="del">
          <ac:chgData name="Investment Club | VEK" userId="fccfcf99-cb57-4190-863c-7d6490e7bab2" providerId="ADAL" clId="{05F391CE-2F85-4E8E-A9BF-B979CE549905}" dt="2024-04-18T17:54:57.346" v="20" actId="478"/>
          <ac:picMkLst>
            <pc:docMk/>
            <pc:sldMk cId="1697801426" sldId="278"/>
            <ac:picMk id="3" creationId="{FD7152E3-B1F7-DFCF-BB0E-AC9C583A4A4F}"/>
          </ac:picMkLst>
        </pc:picChg>
        <pc:picChg chg="add del mod">
          <ac:chgData name="Investment Club | VEK" userId="fccfcf99-cb57-4190-863c-7d6490e7bab2" providerId="ADAL" clId="{05F391CE-2F85-4E8E-A9BF-B979CE549905}" dt="2024-04-24T13:14:07.101" v="1963" actId="478"/>
          <ac:picMkLst>
            <pc:docMk/>
            <pc:sldMk cId="1697801426" sldId="278"/>
            <ac:picMk id="4" creationId="{1831D86F-6DAA-E456-FF8A-0A8846F89288}"/>
          </ac:picMkLst>
        </pc:picChg>
        <pc:picChg chg="add mod">
          <ac:chgData name="Investment Club | VEK" userId="fccfcf99-cb57-4190-863c-7d6490e7bab2" providerId="ADAL" clId="{05F391CE-2F85-4E8E-A9BF-B979CE549905}" dt="2024-04-25T16:00:21.048" v="6433" actId="14100"/>
          <ac:picMkLst>
            <pc:docMk/>
            <pc:sldMk cId="1697801426" sldId="278"/>
            <ac:picMk id="4" creationId="{B77644B7-7C36-48D2-888B-B74B87C4F207}"/>
          </ac:picMkLst>
        </pc:picChg>
        <pc:picChg chg="add del mod">
          <ac:chgData name="Investment Club | VEK" userId="fccfcf99-cb57-4190-863c-7d6490e7bab2" providerId="ADAL" clId="{05F391CE-2F85-4E8E-A9BF-B979CE549905}" dt="2024-04-24T13:18:52.285" v="2059" actId="478"/>
          <ac:picMkLst>
            <pc:docMk/>
            <pc:sldMk cId="1697801426" sldId="278"/>
            <ac:picMk id="7" creationId="{6538C3E0-BCA8-ECE9-8D74-5033A685C302}"/>
          </ac:picMkLst>
        </pc:picChg>
      </pc:sldChg>
      <pc:sldChg chg="add del">
        <pc:chgData name="Investment Club | VEK" userId="fccfcf99-cb57-4190-863c-7d6490e7bab2" providerId="ADAL" clId="{05F391CE-2F85-4E8E-A9BF-B979CE549905}" dt="2024-04-18T17:56:49.529" v="72"/>
        <pc:sldMkLst>
          <pc:docMk/>
          <pc:sldMk cId="357313094" sldId="279"/>
        </pc:sldMkLst>
      </pc:sldChg>
      <pc:sldChg chg="new del">
        <pc:chgData name="Investment Club | VEK" userId="fccfcf99-cb57-4190-863c-7d6490e7bab2" providerId="ADAL" clId="{05F391CE-2F85-4E8E-A9BF-B979CE549905}" dt="2024-04-18T18:47:44.625" v="744" actId="47"/>
        <pc:sldMkLst>
          <pc:docMk/>
          <pc:sldMk cId="737411028" sldId="279"/>
        </pc:sldMkLst>
      </pc:sldChg>
      <pc:sldChg chg="modSp new del mod">
        <pc:chgData name="Investment Club | VEK" userId="fccfcf99-cb57-4190-863c-7d6490e7bab2" providerId="ADAL" clId="{05F391CE-2F85-4E8E-A9BF-B979CE549905}" dt="2024-04-24T13:01:07.503" v="1884" actId="47"/>
        <pc:sldMkLst>
          <pc:docMk/>
          <pc:sldMk cId="1395139595" sldId="280"/>
        </pc:sldMkLst>
        <pc:spChg chg="mod">
          <ac:chgData name="Investment Club | VEK" userId="fccfcf99-cb57-4190-863c-7d6490e7bab2" providerId="ADAL" clId="{05F391CE-2F85-4E8E-A9BF-B979CE549905}" dt="2024-04-18T18:49:13.851" v="757" actId="20577"/>
          <ac:spMkLst>
            <pc:docMk/>
            <pc:sldMk cId="1395139595" sldId="280"/>
            <ac:spMk id="2" creationId="{ED162B88-15EB-025D-6DA7-8F6FBA6E89A6}"/>
          </ac:spMkLst>
        </pc:spChg>
        <pc:spChg chg="mod">
          <ac:chgData name="Investment Club | VEK" userId="fccfcf99-cb57-4190-863c-7d6490e7bab2" providerId="ADAL" clId="{05F391CE-2F85-4E8E-A9BF-B979CE549905}" dt="2024-04-18T17:57:11.231" v="75" actId="5793"/>
          <ac:spMkLst>
            <pc:docMk/>
            <pc:sldMk cId="1395139595" sldId="280"/>
            <ac:spMk id="3" creationId="{3B5C0405-11FC-9051-BF8D-9DB877379F3C}"/>
          </ac:spMkLst>
        </pc:spChg>
      </pc:sldChg>
      <pc:sldChg chg="addSp delSp modSp mod modNotesTx">
        <pc:chgData name="Investment Club | VEK" userId="fccfcf99-cb57-4190-863c-7d6490e7bab2" providerId="ADAL" clId="{05F391CE-2F85-4E8E-A9BF-B979CE549905}" dt="2024-04-24T16:45:40.605" v="6338" actId="207"/>
        <pc:sldMkLst>
          <pc:docMk/>
          <pc:sldMk cId="335472327" sldId="281"/>
        </pc:sldMkLst>
        <pc:spChg chg="mod">
          <ac:chgData name="Investment Club | VEK" userId="fccfcf99-cb57-4190-863c-7d6490e7bab2" providerId="ADAL" clId="{05F391CE-2F85-4E8E-A9BF-B979CE549905}" dt="2024-04-24T16:45:40.605" v="6338" actId="207"/>
          <ac:spMkLst>
            <pc:docMk/>
            <pc:sldMk cId="335472327" sldId="281"/>
            <ac:spMk id="2" creationId="{245AD288-585C-CE5F-7928-C673E5F8570B}"/>
          </ac:spMkLst>
        </pc:spChg>
        <pc:spChg chg="mod">
          <ac:chgData name="Investment Club | VEK" userId="fccfcf99-cb57-4190-863c-7d6490e7bab2" providerId="ADAL" clId="{05F391CE-2F85-4E8E-A9BF-B979CE549905}" dt="2024-04-24T16:30:52.037" v="6051" actId="20577"/>
          <ac:spMkLst>
            <pc:docMk/>
            <pc:sldMk cId="335472327" sldId="281"/>
            <ac:spMk id="4" creationId="{EFBE7A3C-593B-5CD5-B246-467761278592}"/>
          </ac:spMkLst>
        </pc:spChg>
        <pc:spChg chg="add del">
          <ac:chgData name="Investment Club | VEK" userId="fccfcf99-cb57-4190-863c-7d6490e7bab2" providerId="ADAL" clId="{05F391CE-2F85-4E8E-A9BF-B979CE549905}" dt="2024-04-24T16:00:11.207" v="4861" actId="22"/>
          <ac:spMkLst>
            <pc:docMk/>
            <pc:sldMk cId="335472327" sldId="281"/>
            <ac:spMk id="5" creationId="{74733B82-E8DC-BA12-02A9-9A108F8FE9CD}"/>
          </ac:spMkLst>
        </pc:spChg>
        <pc:picChg chg="del">
          <ac:chgData name="Investment Club | VEK" userId="fccfcf99-cb57-4190-863c-7d6490e7bab2" providerId="ADAL" clId="{05F391CE-2F85-4E8E-A9BF-B979CE549905}" dt="2024-04-24T15:58:52.139" v="4851" actId="478"/>
          <ac:picMkLst>
            <pc:docMk/>
            <pc:sldMk cId="335472327" sldId="281"/>
            <ac:picMk id="6" creationId="{D5561B75-5715-21E4-59F8-FD63E4BE8F4C}"/>
          </ac:picMkLst>
        </pc:picChg>
        <pc:picChg chg="add mod">
          <ac:chgData name="Investment Club | VEK" userId="fccfcf99-cb57-4190-863c-7d6490e7bab2" providerId="ADAL" clId="{05F391CE-2F85-4E8E-A9BF-B979CE549905}" dt="2024-04-24T16:25:23.725" v="5487" actId="1076"/>
          <ac:picMkLst>
            <pc:docMk/>
            <pc:sldMk cId="335472327" sldId="281"/>
            <ac:picMk id="7" creationId="{F770EE79-ACD3-1DB0-D7F5-C707E50DCECF}"/>
          </ac:picMkLst>
        </pc:picChg>
        <pc:picChg chg="add del mod">
          <ac:chgData name="Investment Club | VEK" userId="fccfcf99-cb57-4190-863c-7d6490e7bab2" providerId="ADAL" clId="{05F391CE-2F85-4E8E-A9BF-B979CE549905}" dt="2024-04-24T16:02:50.001" v="4890" actId="478"/>
          <ac:picMkLst>
            <pc:docMk/>
            <pc:sldMk cId="335472327" sldId="281"/>
            <ac:picMk id="2050" creationId="{6DCCAE76-F543-2387-1D3E-4923D33B4A05}"/>
          </ac:picMkLst>
        </pc:picChg>
        <pc:picChg chg="add mod">
          <ac:chgData name="Investment Club | VEK" userId="fccfcf99-cb57-4190-863c-7d6490e7bab2" providerId="ADAL" clId="{05F391CE-2F85-4E8E-A9BF-B979CE549905}" dt="2024-04-24T16:02:45.762" v="4888" actId="1076"/>
          <ac:picMkLst>
            <pc:docMk/>
            <pc:sldMk cId="335472327" sldId="281"/>
            <ac:picMk id="2052" creationId="{C01AED77-27EF-BCF8-97E4-8FA61C1A8B4B}"/>
          </ac:picMkLst>
        </pc:picChg>
        <pc:picChg chg="add mod">
          <ac:chgData name="Investment Club | VEK" userId="fccfcf99-cb57-4190-863c-7d6490e7bab2" providerId="ADAL" clId="{05F391CE-2F85-4E8E-A9BF-B979CE549905}" dt="2024-04-24T16:29:57.615" v="5972" actId="1076"/>
          <ac:picMkLst>
            <pc:docMk/>
            <pc:sldMk cId="335472327" sldId="281"/>
            <ac:picMk id="2054" creationId="{55B6D282-E788-CBF1-78B7-9133125CB5E0}"/>
          </ac:picMkLst>
        </pc:picChg>
        <pc:picChg chg="add mod">
          <ac:chgData name="Investment Club | VEK" userId="fccfcf99-cb57-4190-863c-7d6490e7bab2" providerId="ADAL" clId="{05F391CE-2F85-4E8E-A9BF-B979CE549905}" dt="2024-04-24T16:30:04.171" v="5977" actId="1036"/>
          <ac:picMkLst>
            <pc:docMk/>
            <pc:sldMk cId="335472327" sldId="281"/>
            <ac:picMk id="2056" creationId="{7634F379-8A54-86E3-65BF-53725ED055B9}"/>
          </ac:picMkLst>
        </pc:picChg>
        <pc:picChg chg="add del mod">
          <ac:chgData name="Investment Club | VEK" userId="fccfcf99-cb57-4190-863c-7d6490e7bab2" providerId="ADAL" clId="{05F391CE-2F85-4E8E-A9BF-B979CE549905}" dt="2024-04-24T16:42:44.062" v="6299" actId="21"/>
          <ac:picMkLst>
            <pc:docMk/>
            <pc:sldMk cId="335472327" sldId="281"/>
            <ac:picMk id="2058" creationId="{2C46E1A5-5E88-4528-6CD4-4387BB540471}"/>
          </ac:picMkLst>
        </pc:picChg>
      </pc:sldChg>
      <pc:sldChg chg="addSp delSp modSp new mod modNotesTx">
        <pc:chgData name="Investment Club | VEK" userId="fccfcf99-cb57-4190-863c-7d6490e7bab2" providerId="ADAL" clId="{05F391CE-2F85-4E8E-A9BF-B979CE549905}" dt="2024-04-24T16:44:54.087" v="6328" actId="207"/>
        <pc:sldMkLst>
          <pc:docMk/>
          <pc:sldMk cId="610010922" sldId="282"/>
        </pc:sldMkLst>
        <pc:spChg chg="del mod">
          <ac:chgData name="Investment Club | VEK" userId="fccfcf99-cb57-4190-863c-7d6490e7bab2" providerId="ADAL" clId="{05F391CE-2F85-4E8E-A9BF-B979CE549905}" dt="2024-04-24T12:36:27.973" v="919" actId="478"/>
          <ac:spMkLst>
            <pc:docMk/>
            <pc:sldMk cId="610010922" sldId="282"/>
            <ac:spMk id="2" creationId="{4075E613-BFF0-A5F6-32DB-1B21FB063C61}"/>
          </ac:spMkLst>
        </pc:spChg>
        <pc:spChg chg="mod">
          <ac:chgData name="Investment Club | VEK" userId="fccfcf99-cb57-4190-863c-7d6490e7bab2" providerId="ADAL" clId="{05F391CE-2F85-4E8E-A9BF-B979CE549905}" dt="2024-04-24T14:27:38.706" v="4087" actId="20577"/>
          <ac:spMkLst>
            <pc:docMk/>
            <pc:sldMk cId="610010922" sldId="282"/>
            <ac:spMk id="3" creationId="{98CCCCBF-A863-50EB-9ACE-35ACC9D643AA}"/>
          </ac:spMkLst>
        </pc:spChg>
        <pc:spChg chg="add del mod">
          <ac:chgData name="Investment Club | VEK" userId="fccfcf99-cb57-4190-863c-7d6490e7bab2" providerId="ADAL" clId="{05F391CE-2F85-4E8E-A9BF-B979CE549905}" dt="2024-04-24T12:36:41.547" v="924" actId="478"/>
          <ac:spMkLst>
            <pc:docMk/>
            <pc:sldMk cId="610010922" sldId="282"/>
            <ac:spMk id="6" creationId="{2121AC80-EFBA-62D6-87EC-D55B995EE1BD}"/>
          </ac:spMkLst>
        </pc:spChg>
        <pc:spChg chg="add mod">
          <ac:chgData name="Investment Club | VEK" userId="fccfcf99-cb57-4190-863c-7d6490e7bab2" providerId="ADAL" clId="{05F391CE-2F85-4E8E-A9BF-B979CE549905}" dt="2024-04-24T16:44:54.087" v="6328" actId="207"/>
          <ac:spMkLst>
            <pc:docMk/>
            <pc:sldMk cId="610010922" sldId="282"/>
            <ac:spMk id="7" creationId="{CCB40301-106A-6699-54A8-B42EB886AC49}"/>
          </ac:spMkLst>
        </pc:spChg>
        <pc:picChg chg="add mod modCrop">
          <ac:chgData name="Investment Club | VEK" userId="fccfcf99-cb57-4190-863c-7d6490e7bab2" providerId="ADAL" clId="{05F391CE-2F85-4E8E-A9BF-B979CE549905}" dt="2024-04-24T14:28:11.330" v="4092" actId="14100"/>
          <ac:picMkLst>
            <pc:docMk/>
            <pc:sldMk cId="610010922" sldId="282"/>
            <ac:picMk id="5" creationId="{79AD538E-63DC-294C-FD3A-B8A303A8A730}"/>
          </ac:picMkLst>
        </pc:picChg>
      </pc:sldChg>
      <pc:sldChg chg="addSp delSp modSp new del mod">
        <pc:chgData name="Investment Club | VEK" userId="fccfcf99-cb57-4190-863c-7d6490e7bab2" providerId="ADAL" clId="{05F391CE-2F85-4E8E-A9BF-B979CE549905}" dt="2024-04-24T12:39:18.704" v="955" actId="680"/>
        <pc:sldMkLst>
          <pc:docMk/>
          <pc:sldMk cId="11224498" sldId="283"/>
        </pc:sldMkLst>
        <pc:picChg chg="add del mod">
          <ac:chgData name="Investment Club | VEK" userId="fccfcf99-cb57-4190-863c-7d6490e7bab2" providerId="ADAL" clId="{05F391CE-2F85-4E8E-A9BF-B979CE549905}" dt="2024-04-24T12:39:17.340" v="954" actId="22"/>
          <ac:picMkLst>
            <pc:docMk/>
            <pc:sldMk cId="11224498" sldId="283"/>
            <ac:picMk id="3" creationId="{FC4A4B33-A241-2529-3706-1B64F732FF89}"/>
          </ac:picMkLst>
        </pc:picChg>
      </pc:sldChg>
      <pc:sldChg chg="addSp delSp modSp add mod">
        <pc:chgData name="Investment Club | VEK" userId="fccfcf99-cb57-4190-863c-7d6490e7bab2" providerId="ADAL" clId="{05F391CE-2F85-4E8E-A9BF-B979CE549905}" dt="2024-04-24T13:42:51.824" v="2606" actId="14100"/>
        <pc:sldMkLst>
          <pc:docMk/>
          <pc:sldMk cId="4204847741" sldId="283"/>
        </pc:sldMkLst>
        <pc:spChg chg="mod">
          <ac:chgData name="Investment Club | VEK" userId="fccfcf99-cb57-4190-863c-7d6490e7bab2" providerId="ADAL" clId="{05F391CE-2F85-4E8E-A9BF-B979CE549905}" dt="2024-04-24T12:43:57.181" v="1076" actId="207"/>
          <ac:spMkLst>
            <pc:docMk/>
            <pc:sldMk cId="4204847741" sldId="283"/>
            <ac:spMk id="5" creationId="{6A333221-5B9A-DD1A-9697-9D7A2FF0DDA8}"/>
          </ac:spMkLst>
        </pc:spChg>
        <pc:spChg chg="add mod">
          <ac:chgData name="Investment Club | VEK" userId="fccfcf99-cb57-4190-863c-7d6490e7bab2" providerId="ADAL" clId="{05F391CE-2F85-4E8E-A9BF-B979CE549905}" dt="2024-04-24T13:40:22.441" v="2550" actId="1076"/>
          <ac:spMkLst>
            <pc:docMk/>
            <pc:sldMk cId="4204847741" sldId="283"/>
            <ac:spMk id="6" creationId="{2C243665-085E-143C-E9AF-8A266206452F}"/>
          </ac:spMkLst>
        </pc:spChg>
        <pc:spChg chg="add mod">
          <ac:chgData name="Investment Club | VEK" userId="fccfcf99-cb57-4190-863c-7d6490e7bab2" providerId="ADAL" clId="{05F391CE-2F85-4E8E-A9BF-B979CE549905}" dt="2024-04-24T13:40:22.441" v="2550" actId="1076"/>
          <ac:spMkLst>
            <pc:docMk/>
            <pc:sldMk cId="4204847741" sldId="283"/>
            <ac:spMk id="7" creationId="{0B39DE1C-9586-E4AA-72B2-C7F08AE68ACD}"/>
          </ac:spMkLst>
        </pc:spChg>
        <pc:spChg chg="del mod">
          <ac:chgData name="Investment Club | VEK" userId="fccfcf99-cb57-4190-863c-7d6490e7bab2" providerId="ADAL" clId="{05F391CE-2F85-4E8E-A9BF-B979CE549905}" dt="2024-04-24T12:39:30.105" v="959" actId="478"/>
          <ac:spMkLst>
            <pc:docMk/>
            <pc:sldMk cId="4204847741" sldId="283"/>
            <ac:spMk id="10" creationId="{1327F7B3-3784-D7C2-5881-B1E45F0DCFE3}"/>
          </ac:spMkLst>
        </pc:spChg>
        <pc:spChg chg="add mod">
          <ac:chgData name="Investment Club | VEK" userId="fccfcf99-cb57-4190-863c-7d6490e7bab2" providerId="ADAL" clId="{05F391CE-2F85-4E8E-A9BF-B979CE549905}" dt="2024-04-24T13:40:15.804" v="2549" actId="571"/>
          <ac:spMkLst>
            <pc:docMk/>
            <pc:sldMk cId="4204847741" sldId="283"/>
            <ac:spMk id="12" creationId="{4478DB6E-5EC2-E19F-A4CA-FCC8A3D33969}"/>
          </ac:spMkLst>
        </pc:spChg>
        <pc:picChg chg="del">
          <ac:chgData name="Investment Club | VEK" userId="fccfcf99-cb57-4190-863c-7d6490e7bab2" providerId="ADAL" clId="{05F391CE-2F85-4E8E-A9BF-B979CE549905}" dt="2024-04-24T12:39:25.617" v="957" actId="478"/>
          <ac:picMkLst>
            <pc:docMk/>
            <pc:sldMk cId="4204847741" sldId="283"/>
            <ac:picMk id="2" creationId="{F770EE79-ACD3-1DB0-D7F5-C707E50DCECF}"/>
          </ac:picMkLst>
        </pc:picChg>
        <pc:picChg chg="add mod">
          <ac:chgData name="Investment Club | VEK" userId="fccfcf99-cb57-4190-863c-7d6490e7bab2" providerId="ADAL" clId="{05F391CE-2F85-4E8E-A9BF-B979CE549905}" dt="2024-04-24T13:40:22.441" v="2550" actId="1076"/>
          <ac:picMkLst>
            <pc:docMk/>
            <pc:sldMk cId="4204847741" sldId="283"/>
            <ac:picMk id="4" creationId="{CC104C1B-617F-BCBF-F3A6-395590CDED84}"/>
          </ac:picMkLst>
        </pc:picChg>
        <pc:picChg chg="add mod">
          <ac:chgData name="Investment Club | VEK" userId="fccfcf99-cb57-4190-863c-7d6490e7bab2" providerId="ADAL" clId="{05F391CE-2F85-4E8E-A9BF-B979CE549905}" dt="2024-04-24T13:41:12.469" v="2570" actId="1035"/>
          <ac:picMkLst>
            <pc:docMk/>
            <pc:sldMk cId="4204847741" sldId="283"/>
            <ac:picMk id="9" creationId="{006D08F1-9F5B-8BCB-D91E-CCF802B0F2F7}"/>
          </ac:picMkLst>
        </pc:picChg>
        <pc:picChg chg="add mod">
          <ac:chgData name="Investment Club | VEK" userId="fccfcf99-cb57-4190-863c-7d6490e7bab2" providerId="ADAL" clId="{05F391CE-2F85-4E8E-A9BF-B979CE549905}" dt="2024-04-24T13:40:15.804" v="2549" actId="571"/>
          <ac:picMkLst>
            <pc:docMk/>
            <pc:sldMk cId="4204847741" sldId="283"/>
            <ac:picMk id="11" creationId="{BA53EAE3-37AF-EDF8-2F1A-0E5E64D7E5D8}"/>
          </ac:picMkLst>
        </pc:picChg>
        <pc:picChg chg="add mod">
          <ac:chgData name="Investment Club | VEK" userId="fccfcf99-cb57-4190-863c-7d6490e7bab2" providerId="ADAL" clId="{05F391CE-2F85-4E8E-A9BF-B979CE549905}" dt="2024-04-24T13:41:25.653" v="2590" actId="1036"/>
          <ac:picMkLst>
            <pc:docMk/>
            <pc:sldMk cId="4204847741" sldId="283"/>
            <ac:picMk id="14" creationId="{63C60D20-31D1-2E01-0644-22C139EE2566}"/>
          </ac:picMkLst>
        </pc:picChg>
        <pc:picChg chg="add mod">
          <ac:chgData name="Investment Club | VEK" userId="fccfcf99-cb57-4190-863c-7d6490e7bab2" providerId="ADAL" clId="{05F391CE-2F85-4E8E-A9BF-B979CE549905}" dt="2024-04-24T13:42:03.300" v="2597" actId="1076"/>
          <ac:picMkLst>
            <pc:docMk/>
            <pc:sldMk cId="4204847741" sldId="283"/>
            <ac:picMk id="16" creationId="{6A3909C2-0396-334F-2E68-DEA1C0AABD44}"/>
          </ac:picMkLst>
        </pc:picChg>
        <pc:picChg chg="add mod">
          <ac:chgData name="Investment Club | VEK" userId="fccfcf99-cb57-4190-863c-7d6490e7bab2" providerId="ADAL" clId="{05F391CE-2F85-4E8E-A9BF-B979CE549905}" dt="2024-04-24T13:42:51.824" v="2606" actId="14100"/>
          <ac:picMkLst>
            <pc:docMk/>
            <pc:sldMk cId="4204847741" sldId="283"/>
            <ac:picMk id="18" creationId="{8BF75598-CBA4-679D-1B9D-E57ABA0A5F6F}"/>
          </ac:picMkLst>
        </pc:picChg>
      </pc:sldChg>
      <pc:sldChg chg="addSp delSp modSp add mod modNotesTx">
        <pc:chgData name="Investment Club | VEK" userId="fccfcf99-cb57-4190-863c-7d6490e7bab2" providerId="ADAL" clId="{05F391CE-2F85-4E8E-A9BF-B979CE549905}" dt="2024-04-24T16:44:46.644" v="6326" actId="20577"/>
        <pc:sldMkLst>
          <pc:docMk/>
          <pc:sldMk cId="105612394" sldId="284"/>
        </pc:sldMkLst>
        <pc:spChg chg="mod">
          <ac:chgData name="Investment Club | VEK" userId="fccfcf99-cb57-4190-863c-7d6490e7bab2" providerId="ADAL" clId="{05F391CE-2F85-4E8E-A9BF-B979CE549905}" dt="2024-04-24T16:44:46.644" v="6326" actId="20577"/>
          <ac:spMkLst>
            <pc:docMk/>
            <pc:sldMk cId="105612394" sldId="284"/>
            <ac:spMk id="2" creationId="{ED162B88-15EB-025D-6DA7-8F6FBA6E89A6}"/>
          </ac:spMkLst>
        </pc:spChg>
        <pc:spChg chg="del">
          <ac:chgData name="Investment Club | VEK" userId="fccfcf99-cb57-4190-863c-7d6490e7bab2" providerId="ADAL" clId="{05F391CE-2F85-4E8E-A9BF-B979CE549905}" dt="2024-04-24T12:46:09.440" v="1086" actId="478"/>
          <ac:spMkLst>
            <pc:docMk/>
            <pc:sldMk cId="105612394" sldId="284"/>
            <ac:spMk id="3" creationId="{3B5C0405-11FC-9051-BF8D-9DB877379F3C}"/>
          </ac:spMkLst>
        </pc:spChg>
        <pc:spChg chg="add del mod">
          <ac:chgData name="Investment Club | VEK" userId="fccfcf99-cb57-4190-863c-7d6490e7bab2" providerId="ADAL" clId="{05F391CE-2F85-4E8E-A9BF-B979CE549905}" dt="2024-04-24T12:46:37.064" v="1091" actId="478"/>
          <ac:spMkLst>
            <pc:docMk/>
            <pc:sldMk cId="105612394" sldId="284"/>
            <ac:spMk id="5" creationId="{7D5F6764-935D-D258-B6BD-C37DCBE04866}"/>
          </ac:spMkLst>
        </pc:spChg>
        <pc:spChg chg="add mod">
          <ac:chgData name="Investment Club | VEK" userId="fccfcf99-cb57-4190-863c-7d6490e7bab2" providerId="ADAL" clId="{05F391CE-2F85-4E8E-A9BF-B979CE549905}" dt="2024-04-24T12:53:55.231" v="1378" actId="1076"/>
          <ac:spMkLst>
            <pc:docMk/>
            <pc:sldMk cId="105612394" sldId="284"/>
            <ac:spMk id="6" creationId="{0B17F8F1-A317-9343-853A-8EE7F2538EBF}"/>
          </ac:spMkLst>
        </pc:spChg>
        <pc:spChg chg="add mod">
          <ac:chgData name="Investment Club | VEK" userId="fccfcf99-cb57-4190-863c-7d6490e7bab2" providerId="ADAL" clId="{05F391CE-2F85-4E8E-A9BF-B979CE549905}" dt="2024-04-24T12:54:02.469" v="1379" actId="1076"/>
          <ac:spMkLst>
            <pc:docMk/>
            <pc:sldMk cId="105612394" sldId="284"/>
            <ac:spMk id="7" creationId="{70CB029A-5A25-9B2D-E7A7-8BF4CF913848}"/>
          </ac:spMkLst>
        </pc:spChg>
        <pc:spChg chg="add mod">
          <ac:chgData name="Investment Club | VEK" userId="fccfcf99-cb57-4190-863c-7d6490e7bab2" providerId="ADAL" clId="{05F391CE-2F85-4E8E-A9BF-B979CE549905}" dt="2024-04-24T12:59:41.201" v="1881" actId="1036"/>
          <ac:spMkLst>
            <pc:docMk/>
            <pc:sldMk cId="105612394" sldId="284"/>
            <ac:spMk id="8" creationId="{A410E6F6-BC39-3E94-4584-4A4D104D8F45}"/>
          </ac:spMkLst>
        </pc:spChg>
        <pc:spChg chg="add mod">
          <ac:chgData name="Investment Club | VEK" userId="fccfcf99-cb57-4190-863c-7d6490e7bab2" providerId="ADAL" clId="{05F391CE-2F85-4E8E-A9BF-B979CE549905}" dt="2024-04-24T12:59:41.201" v="1881" actId="1036"/>
          <ac:spMkLst>
            <pc:docMk/>
            <pc:sldMk cId="105612394" sldId="284"/>
            <ac:spMk id="9" creationId="{3908471E-BBCD-323E-684B-5342C1651E74}"/>
          </ac:spMkLst>
        </pc:spChg>
        <pc:spChg chg="add mod">
          <ac:chgData name="Investment Club | VEK" userId="fccfcf99-cb57-4190-863c-7d6490e7bab2" providerId="ADAL" clId="{05F391CE-2F85-4E8E-A9BF-B979CE549905}" dt="2024-04-24T15:41:08.420" v="4571" actId="20577"/>
          <ac:spMkLst>
            <pc:docMk/>
            <pc:sldMk cId="105612394" sldId="284"/>
            <ac:spMk id="10" creationId="{BDC1CFCD-DF16-6CBA-218F-0ED97D1DD018}"/>
          </ac:spMkLst>
        </pc:spChg>
        <pc:spChg chg="add mod">
          <ac:chgData name="Investment Club | VEK" userId="fccfcf99-cb57-4190-863c-7d6490e7bab2" providerId="ADAL" clId="{05F391CE-2F85-4E8E-A9BF-B979CE549905}" dt="2024-04-24T16:32:11.988" v="6083" actId="1035"/>
          <ac:spMkLst>
            <pc:docMk/>
            <pc:sldMk cId="105612394" sldId="284"/>
            <ac:spMk id="11" creationId="{68CFDF77-3A6A-B1A7-7E41-3BF701837661}"/>
          </ac:spMkLst>
        </pc:spChg>
        <pc:spChg chg="add mod">
          <ac:chgData name="Investment Club | VEK" userId="fccfcf99-cb57-4190-863c-7d6490e7bab2" providerId="ADAL" clId="{05F391CE-2F85-4E8E-A9BF-B979CE549905}" dt="2024-04-24T12:53:35.030" v="1374" actId="571"/>
          <ac:spMkLst>
            <pc:docMk/>
            <pc:sldMk cId="105612394" sldId="284"/>
            <ac:spMk id="12" creationId="{0508E916-B34E-3D53-96F2-EBBE423DE285}"/>
          </ac:spMkLst>
        </pc:spChg>
        <pc:spChg chg="add mod">
          <ac:chgData name="Investment Club | VEK" userId="fccfcf99-cb57-4190-863c-7d6490e7bab2" providerId="ADAL" clId="{05F391CE-2F85-4E8E-A9BF-B979CE549905}" dt="2024-04-24T12:53:35.030" v="1374" actId="571"/>
          <ac:spMkLst>
            <pc:docMk/>
            <pc:sldMk cId="105612394" sldId="284"/>
            <ac:spMk id="13" creationId="{3C932979-12E5-D8AA-17AC-042E03F4F387}"/>
          </ac:spMkLst>
        </pc:spChg>
        <pc:spChg chg="add mod">
          <ac:chgData name="Investment Club | VEK" userId="fccfcf99-cb57-4190-863c-7d6490e7bab2" providerId="ADAL" clId="{05F391CE-2F85-4E8E-A9BF-B979CE549905}" dt="2024-04-24T12:53:35.030" v="1374" actId="571"/>
          <ac:spMkLst>
            <pc:docMk/>
            <pc:sldMk cId="105612394" sldId="284"/>
            <ac:spMk id="14" creationId="{10A32B2C-A474-B14F-E6AE-D6736FF424AD}"/>
          </ac:spMkLst>
        </pc:spChg>
        <pc:spChg chg="add mod">
          <ac:chgData name="Investment Club | VEK" userId="fccfcf99-cb57-4190-863c-7d6490e7bab2" providerId="ADAL" clId="{05F391CE-2F85-4E8E-A9BF-B979CE549905}" dt="2024-04-24T12:53:35.030" v="1374" actId="571"/>
          <ac:spMkLst>
            <pc:docMk/>
            <pc:sldMk cId="105612394" sldId="284"/>
            <ac:spMk id="15" creationId="{9C6AB040-67D4-79F5-7F66-4E62A2D5BDD7}"/>
          </ac:spMkLst>
        </pc:spChg>
        <pc:spChg chg="add mod">
          <ac:chgData name="Investment Club | VEK" userId="fccfcf99-cb57-4190-863c-7d6490e7bab2" providerId="ADAL" clId="{05F391CE-2F85-4E8E-A9BF-B979CE549905}" dt="2024-04-24T12:53:35.030" v="1374" actId="571"/>
          <ac:spMkLst>
            <pc:docMk/>
            <pc:sldMk cId="105612394" sldId="284"/>
            <ac:spMk id="16" creationId="{BB5B2303-C3FE-9357-AC3F-5135C8B9DA12}"/>
          </ac:spMkLst>
        </pc:spChg>
        <pc:spChg chg="add mod">
          <ac:chgData name="Investment Club | VEK" userId="fccfcf99-cb57-4190-863c-7d6490e7bab2" providerId="ADAL" clId="{05F391CE-2F85-4E8E-A9BF-B979CE549905}" dt="2024-04-24T12:53:35.030" v="1374" actId="571"/>
          <ac:spMkLst>
            <pc:docMk/>
            <pc:sldMk cId="105612394" sldId="284"/>
            <ac:spMk id="17" creationId="{FC668515-2F51-308E-D5CF-0979FD6A17E6}"/>
          </ac:spMkLst>
        </pc:spChg>
        <pc:spChg chg="add mod">
          <ac:chgData name="Investment Club | VEK" userId="fccfcf99-cb57-4190-863c-7d6490e7bab2" providerId="ADAL" clId="{05F391CE-2F85-4E8E-A9BF-B979CE549905}" dt="2024-04-24T16:32:17.875" v="6086" actId="14100"/>
          <ac:spMkLst>
            <pc:docMk/>
            <pc:sldMk cId="105612394" sldId="284"/>
            <ac:spMk id="18" creationId="{65BC0638-6498-5FF8-3D5A-54D37FFE2DED}"/>
          </ac:spMkLst>
        </pc:spChg>
        <pc:spChg chg="add mod">
          <ac:chgData name="Investment Club | VEK" userId="fccfcf99-cb57-4190-863c-7d6490e7bab2" providerId="ADAL" clId="{05F391CE-2F85-4E8E-A9BF-B979CE549905}" dt="2024-04-24T15:31:59.350" v="4491" actId="20577"/>
          <ac:spMkLst>
            <pc:docMk/>
            <pc:sldMk cId="105612394" sldId="284"/>
            <ac:spMk id="19" creationId="{F0B34C36-27CD-6AB7-41DA-E6C2756F5ED9}"/>
          </ac:spMkLst>
        </pc:spChg>
      </pc:sldChg>
      <pc:sldChg chg="add del">
        <pc:chgData name="Investment Club | VEK" userId="fccfcf99-cb57-4190-863c-7d6490e7bab2" providerId="ADAL" clId="{05F391CE-2F85-4E8E-A9BF-B979CE549905}" dt="2024-04-24T12:39:32.115" v="961"/>
        <pc:sldMkLst>
          <pc:docMk/>
          <pc:sldMk cId="3853527553" sldId="284"/>
        </pc:sldMkLst>
      </pc:sldChg>
      <pc:sldChg chg="addSp modSp new mod ord">
        <pc:chgData name="Investment Club | VEK" userId="fccfcf99-cb57-4190-863c-7d6490e7bab2" providerId="ADAL" clId="{05F391CE-2F85-4E8E-A9BF-B979CE549905}" dt="2024-04-24T16:45:31.642" v="6336" actId="207"/>
        <pc:sldMkLst>
          <pc:docMk/>
          <pc:sldMk cId="1591588269" sldId="285"/>
        </pc:sldMkLst>
        <pc:spChg chg="add mod">
          <ac:chgData name="Investment Club | VEK" userId="fccfcf99-cb57-4190-863c-7d6490e7bab2" providerId="ADAL" clId="{05F391CE-2F85-4E8E-A9BF-B979CE549905}" dt="2024-04-24T16:45:31.642" v="6336" actId="207"/>
          <ac:spMkLst>
            <pc:docMk/>
            <pc:sldMk cId="1591588269" sldId="285"/>
            <ac:spMk id="4" creationId="{3842F83D-8FD8-1B8E-3227-97F67CEC6CC0}"/>
          </ac:spMkLst>
        </pc:spChg>
        <pc:picChg chg="add mod">
          <ac:chgData name="Investment Club | VEK" userId="fccfcf99-cb57-4190-863c-7d6490e7bab2" providerId="ADAL" clId="{05F391CE-2F85-4E8E-A9BF-B979CE549905}" dt="2024-04-24T16:31:48.429" v="6081" actId="14100"/>
          <ac:picMkLst>
            <pc:docMk/>
            <pc:sldMk cId="1591588269" sldId="285"/>
            <ac:picMk id="3" creationId="{EF17C1DA-FFC2-7B8A-964B-9B4800E80F2D}"/>
          </ac:picMkLst>
        </pc:picChg>
      </pc:sldChg>
      <pc:sldChg chg="add del">
        <pc:chgData name="Investment Club | VEK" userId="fccfcf99-cb57-4190-863c-7d6490e7bab2" providerId="ADAL" clId="{05F391CE-2F85-4E8E-A9BF-B979CE549905}" dt="2024-04-24T13:46:37.157" v="2669" actId="47"/>
        <pc:sldMkLst>
          <pc:docMk/>
          <pc:sldMk cId="886669840" sldId="286"/>
        </pc:sldMkLst>
      </pc:sldChg>
      <pc:sldChg chg="addSp delSp add del mod">
        <pc:chgData name="Investment Club | VEK" userId="fccfcf99-cb57-4190-863c-7d6490e7bab2" providerId="ADAL" clId="{05F391CE-2F85-4E8E-A9BF-B979CE549905}" dt="2024-04-24T13:45:21.284" v="2613"/>
        <pc:sldMkLst>
          <pc:docMk/>
          <pc:sldMk cId="2125224429" sldId="286"/>
        </pc:sldMkLst>
        <pc:graphicFrameChg chg="add del">
          <ac:chgData name="Investment Club | VEK" userId="fccfcf99-cb57-4190-863c-7d6490e7bab2" providerId="ADAL" clId="{05F391CE-2F85-4E8E-A9BF-B979CE549905}" dt="2024-04-24T13:45:20.581" v="2612" actId="478"/>
          <ac:graphicFrameMkLst>
            <pc:docMk/>
            <pc:sldMk cId="2125224429" sldId="286"/>
            <ac:graphicFrameMk id="13" creationId="{31701DEA-9DFA-B923-B5B2-DDA32D365805}"/>
          </ac:graphicFrameMkLst>
        </pc:graphicFrameChg>
      </pc:sldChg>
      <pc:sldChg chg="new del">
        <pc:chgData name="Investment Club | VEK" userId="fccfcf99-cb57-4190-863c-7d6490e7bab2" providerId="ADAL" clId="{05F391CE-2F85-4E8E-A9BF-B979CE549905}" dt="2024-04-24T13:45:31.248" v="2621" actId="680"/>
        <pc:sldMkLst>
          <pc:docMk/>
          <pc:sldMk cId="2929560505" sldId="286"/>
        </pc:sldMkLst>
      </pc:sldChg>
      <pc:sldChg chg="add del">
        <pc:chgData name="Investment Club | VEK" userId="fccfcf99-cb57-4190-863c-7d6490e7bab2" providerId="ADAL" clId="{05F391CE-2F85-4E8E-A9BF-B979CE549905}" dt="2024-04-24T13:45:43.973" v="2637"/>
        <pc:sldMkLst>
          <pc:docMk/>
          <pc:sldMk cId="3223983928" sldId="286"/>
        </pc:sldMkLst>
      </pc:sldChg>
      <pc:sldChg chg="add del">
        <pc:chgData name="Investment Club | VEK" userId="fccfcf99-cb57-4190-863c-7d6490e7bab2" providerId="ADAL" clId="{05F391CE-2F85-4E8E-A9BF-B979CE549905}" dt="2024-04-24T13:45:43.693" v="2636"/>
        <pc:sldMkLst>
          <pc:docMk/>
          <pc:sldMk cId="1231786153" sldId="287"/>
        </pc:sldMkLst>
      </pc:sldChg>
      <pc:sldChg chg="new del">
        <pc:chgData name="Investment Club | VEK" userId="fccfcf99-cb57-4190-863c-7d6490e7bab2" providerId="ADAL" clId="{05F391CE-2F85-4E8E-A9BF-B979CE549905}" dt="2024-04-24T13:45:30.654" v="2620" actId="680"/>
        <pc:sldMkLst>
          <pc:docMk/>
          <pc:sldMk cId="1422557487" sldId="287"/>
        </pc:sldMkLst>
      </pc:sldChg>
      <pc:sldChg chg="add del">
        <pc:chgData name="Investment Club | VEK" userId="fccfcf99-cb57-4190-863c-7d6490e7bab2" providerId="ADAL" clId="{05F391CE-2F85-4E8E-A9BF-B979CE549905}" dt="2024-04-24T13:46:36.286" v="2668" actId="47"/>
        <pc:sldMkLst>
          <pc:docMk/>
          <pc:sldMk cId="2578629935" sldId="287"/>
        </pc:sldMkLst>
      </pc:sldChg>
      <pc:sldChg chg="add del">
        <pc:chgData name="Investment Club | VEK" userId="fccfcf99-cb57-4190-863c-7d6490e7bab2" providerId="ADAL" clId="{05F391CE-2F85-4E8E-A9BF-B979CE549905}" dt="2024-04-24T13:45:42.848" v="2635"/>
        <pc:sldMkLst>
          <pc:docMk/>
          <pc:sldMk cId="1485998134" sldId="288"/>
        </pc:sldMkLst>
      </pc:sldChg>
      <pc:sldChg chg="add del">
        <pc:chgData name="Investment Club | VEK" userId="fccfcf99-cb57-4190-863c-7d6490e7bab2" providerId="ADAL" clId="{05F391CE-2F85-4E8E-A9BF-B979CE549905}" dt="2024-04-24T13:46:35.221" v="2667" actId="47"/>
        <pc:sldMkLst>
          <pc:docMk/>
          <pc:sldMk cId="2758173394" sldId="288"/>
        </pc:sldMkLst>
      </pc:sldChg>
      <pc:sldChg chg="new del">
        <pc:chgData name="Investment Club | VEK" userId="fccfcf99-cb57-4190-863c-7d6490e7bab2" providerId="ADAL" clId="{05F391CE-2F85-4E8E-A9BF-B979CE549905}" dt="2024-04-24T13:45:29.169" v="2619" actId="680"/>
        <pc:sldMkLst>
          <pc:docMk/>
          <pc:sldMk cId="3926477467" sldId="288"/>
        </pc:sldMkLst>
      </pc:sldChg>
      <pc:sldChg chg="new del">
        <pc:chgData name="Investment Club | VEK" userId="fccfcf99-cb57-4190-863c-7d6490e7bab2" providerId="ADAL" clId="{05F391CE-2F85-4E8E-A9BF-B979CE549905}" dt="2024-04-24T13:45:28.068" v="2618" actId="680"/>
        <pc:sldMkLst>
          <pc:docMk/>
          <pc:sldMk cId="743002660" sldId="289"/>
        </pc:sldMkLst>
      </pc:sldChg>
      <pc:sldChg chg="addSp delSp add del mod">
        <pc:chgData name="Investment Club | VEK" userId="fccfcf99-cb57-4190-863c-7d6490e7bab2" providerId="ADAL" clId="{05F391CE-2F85-4E8E-A9BF-B979CE549905}" dt="2024-04-24T13:45:42.656" v="2634"/>
        <pc:sldMkLst>
          <pc:docMk/>
          <pc:sldMk cId="2505675797" sldId="289"/>
        </pc:sldMkLst>
        <pc:graphicFrameChg chg="add del">
          <ac:chgData name="Investment Club | VEK" userId="fccfcf99-cb57-4190-863c-7d6490e7bab2" providerId="ADAL" clId="{05F391CE-2F85-4E8E-A9BF-B979CE549905}" dt="2024-04-24T13:45:41.521" v="2628" actId="478"/>
          <ac:graphicFrameMkLst>
            <pc:docMk/>
            <pc:sldMk cId="2505675797" sldId="289"/>
            <ac:graphicFrameMk id="12" creationId="{B9AE6472-4A67-4614-ADF0-C11083D0E7F8}"/>
          </ac:graphicFrameMkLst>
        </pc:graphicFrameChg>
        <pc:graphicFrameChg chg="add del">
          <ac:chgData name="Investment Club | VEK" userId="fccfcf99-cb57-4190-863c-7d6490e7bab2" providerId="ADAL" clId="{05F391CE-2F85-4E8E-A9BF-B979CE549905}" dt="2024-04-24T13:45:42.479" v="2633" actId="478"/>
          <ac:graphicFrameMkLst>
            <pc:docMk/>
            <pc:sldMk cId="2505675797" sldId="289"/>
            <ac:graphicFrameMk id="13" creationId="{31701DEA-9DFA-B923-B5B2-DDA32D365805}"/>
          </ac:graphicFrameMkLst>
        </pc:graphicFrameChg>
      </pc:sldChg>
      <pc:sldChg chg="addSp delSp modSp add mod">
        <pc:chgData name="Investment Club | VEK" userId="fccfcf99-cb57-4190-863c-7d6490e7bab2" providerId="ADAL" clId="{05F391CE-2F85-4E8E-A9BF-B979CE549905}" dt="2024-04-24T16:45:18.196" v="6333" actId="207"/>
        <pc:sldMkLst>
          <pc:docMk/>
          <pc:sldMk cId="4051014836" sldId="289"/>
        </pc:sldMkLst>
        <pc:spChg chg="add del mod">
          <ac:chgData name="Investment Club | VEK" userId="fccfcf99-cb57-4190-863c-7d6490e7bab2" providerId="ADAL" clId="{05F391CE-2F85-4E8E-A9BF-B979CE549905}" dt="2024-04-24T14:15:31.385" v="3397" actId="478"/>
          <ac:spMkLst>
            <pc:docMk/>
            <pc:sldMk cId="4051014836" sldId="289"/>
            <ac:spMk id="3" creationId="{33476F0D-7517-9ACB-EBA0-600D8478D1CD}"/>
          </ac:spMkLst>
        </pc:spChg>
        <pc:spChg chg="mod">
          <ac:chgData name="Investment Club | VEK" userId="fccfcf99-cb57-4190-863c-7d6490e7bab2" providerId="ADAL" clId="{05F391CE-2F85-4E8E-A9BF-B979CE549905}" dt="2024-04-24T16:45:18.196" v="6333" actId="207"/>
          <ac:spMkLst>
            <pc:docMk/>
            <pc:sldMk cId="4051014836" sldId="289"/>
            <ac:spMk id="5" creationId="{6A333221-5B9A-DD1A-9697-9D7A2FF0DDA8}"/>
          </ac:spMkLst>
        </pc:spChg>
        <pc:spChg chg="del">
          <ac:chgData name="Investment Club | VEK" userId="fccfcf99-cb57-4190-863c-7d6490e7bab2" providerId="ADAL" clId="{05F391CE-2F85-4E8E-A9BF-B979CE549905}" dt="2024-04-24T13:45:58.328" v="2643" actId="478"/>
          <ac:spMkLst>
            <pc:docMk/>
            <pc:sldMk cId="4051014836" sldId="289"/>
            <ac:spMk id="10" creationId="{1327F7B3-3784-D7C2-5881-B1E45F0DCFE3}"/>
          </ac:spMkLst>
        </pc:spChg>
        <pc:picChg chg="del">
          <ac:chgData name="Investment Club | VEK" userId="fccfcf99-cb57-4190-863c-7d6490e7bab2" providerId="ADAL" clId="{05F391CE-2F85-4E8E-A9BF-B979CE549905}" dt="2024-04-24T13:45:58.805" v="2644" actId="478"/>
          <ac:picMkLst>
            <pc:docMk/>
            <pc:sldMk cId="4051014836" sldId="289"/>
            <ac:picMk id="2" creationId="{F770EE79-ACD3-1DB0-D7F5-C707E50DCECF}"/>
          </ac:picMkLst>
        </pc:picChg>
        <pc:picChg chg="add mod">
          <ac:chgData name="Investment Club | VEK" userId="fccfcf99-cb57-4190-863c-7d6490e7bab2" providerId="ADAL" clId="{05F391CE-2F85-4E8E-A9BF-B979CE549905}" dt="2024-04-24T13:46:31.355" v="2666" actId="1076"/>
          <ac:picMkLst>
            <pc:docMk/>
            <pc:sldMk cId="4051014836" sldId="289"/>
            <ac:picMk id="4" creationId="{94FD2848-E6F7-E7C5-AF7E-106E88DCAFAE}"/>
          </ac:picMkLst>
        </pc:picChg>
      </pc:sldChg>
      <pc:sldChg chg="addSp delSp modSp add mod">
        <pc:chgData name="Investment Club | VEK" userId="fccfcf99-cb57-4190-863c-7d6490e7bab2" providerId="ADAL" clId="{05F391CE-2F85-4E8E-A9BF-B979CE549905}" dt="2024-04-24T16:45:09.378" v="6331" actId="207"/>
        <pc:sldMkLst>
          <pc:docMk/>
          <pc:sldMk cId="3501378078" sldId="290"/>
        </pc:sldMkLst>
        <pc:spChg chg="mod">
          <ac:chgData name="Investment Club | VEK" userId="fccfcf99-cb57-4190-863c-7d6490e7bab2" providerId="ADAL" clId="{05F391CE-2F85-4E8E-A9BF-B979CE549905}" dt="2024-04-24T16:45:09.378" v="6331" actId="207"/>
          <ac:spMkLst>
            <pc:docMk/>
            <pc:sldMk cId="3501378078" sldId="290"/>
            <ac:spMk id="5" creationId="{6A333221-5B9A-DD1A-9697-9D7A2FF0DDA8}"/>
          </ac:spMkLst>
        </pc:spChg>
        <pc:picChg chg="add del mod">
          <ac:chgData name="Investment Club | VEK" userId="fccfcf99-cb57-4190-863c-7d6490e7bab2" providerId="ADAL" clId="{05F391CE-2F85-4E8E-A9BF-B979CE549905}" dt="2024-04-24T15:34:31.170" v="4496" actId="478"/>
          <ac:picMkLst>
            <pc:docMk/>
            <pc:sldMk cId="3501378078" sldId="290"/>
            <ac:picMk id="3" creationId="{8C39A6AC-3646-D94B-154B-B80FCC496571}"/>
          </ac:picMkLst>
        </pc:picChg>
        <pc:picChg chg="del">
          <ac:chgData name="Investment Club | VEK" userId="fccfcf99-cb57-4190-863c-7d6490e7bab2" providerId="ADAL" clId="{05F391CE-2F85-4E8E-A9BF-B979CE549905}" dt="2024-04-24T13:47:04.892" v="2688" actId="478"/>
          <ac:picMkLst>
            <pc:docMk/>
            <pc:sldMk cId="3501378078" sldId="290"/>
            <ac:picMk id="4" creationId="{94FD2848-E6F7-E7C5-AF7E-106E88DCAFAE}"/>
          </ac:picMkLst>
        </pc:picChg>
        <pc:picChg chg="add del mod">
          <ac:chgData name="Investment Club | VEK" userId="fccfcf99-cb57-4190-863c-7d6490e7bab2" providerId="ADAL" clId="{05F391CE-2F85-4E8E-A9BF-B979CE549905}" dt="2024-04-24T15:10:00.601" v="4093" actId="478"/>
          <ac:picMkLst>
            <pc:docMk/>
            <pc:sldMk cId="3501378078" sldId="290"/>
            <ac:picMk id="7" creationId="{3EA94BB2-FC01-930D-3897-20D8FBD3A97D}"/>
          </ac:picMkLst>
        </pc:picChg>
        <pc:picChg chg="add mod">
          <ac:chgData name="Investment Club | VEK" userId="fccfcf99-cb57-4190-863c-7d6490e7bab2" providerId="ADAL" clId="{05F391CE-2F85-4E8E-A9BF-B979CE549905}" dt="2024-04-24T15:35:33.157" v="4507" actId="14100"/>
          <ac:picMkLst>
            <pc:docMk/>
            <pc:sldMk cId="3501378078" sldId="290"/>
            <ac:picMk id="8" creationId="{34F5E05F-B7D9-02CA-30A9-D791CD1E5479}"/>
          </ac:picMkLst>
        </pc:picChg>
        <pc:picChg chg="add mod">
          <ac:chgData name="Investment Club | VEK" userId="fccfcf99-cb57-4190-863c-7d6490e7bab2" providerId="ADAL" clId="{05F391CE-2F85-4E8E-A9BF-B979CE549905}" dt="2024-04-24T15:35:24.415" v="4504" actId="1076"/>
          <ac:picMkLst>
            <pc:docMk/>
            <pc:sldMk cId="3501378078" sldId="290"/>
            <ac:picMk id="10" creationId="{E4AC3A04-42DE-870F-75F1-4AF79F68D25D}"/>
          </ac:picMkLst>
        </pc:picChg>
      </pc:sldChg>
      <pc:sldChg chg="new del">
        <pc:chgData name="Investment Club | VEK" userId="fccfcf99-cb57-4190-863c-7d6490e7bab2" providerId="ADAL" clId="{05F391CE-2F85-4E8E-A9BF-B979CE549905}" dt="2024-04-24T13:47:38.963" v="2704" actId="680"/>
        <pc:sldMkLst>
          <pc:docMk/>
          <pc:sldMk cId="2349675301" sldId="291"/>
        </pc:sldMkLst>
      </pc:sldChg>
      <pc:sldChg chg="modSp add mod ord">
        <pc:chgData name="Investment Club | VEK" userId="fccfcf99-cb57-4190-863c-7d6490e7bab2" providerId="ADAL" clId="{05F391CE-2F85-4E8E-A9BF-B979CE549905}" dt="2024-04-24T16:45:25.149" v="6335" actId="207"/>
        <pc:sldMkLst>
          <pc:docMk/>
          <pc:sldMk cId="4111187612" sldId="291"/>
        </pc:sldMkLst>
        <pc:spChg chg="mod">
          <ac:chgData name="Investment Club | VEK" userId="fccfcf99-cb57-4190-863c-7d6490e7bab2" providerId="ADAL" clId="{05F391CE-2F85-4E8E-A9BF-B979CE549905}" dt="2024-04-24T16:45:25.149" v="6335" actId="207"/>
          <ac:spMkLst>
            <pc:docMk/>
            <pc:sldMk cId="4111187612" sldId="291"/>
            <ac:spMk id="5" creationId="{10213238-A635-9C5E-7A59-A6CCB318EC17}"/>
          </ac:spMkLst>
        </pc:spChg>
      </pc:sldChg>
      <pc:sldChg chg="modSp new del mod">
        <pc:chgData name="Investment Club | VEK" userId="fccfcf99-cb57-4190-863c-7d6490e7bab2" providerId="ADAL" clId="{05F391CE-2F85-4E8E-A9BF-B979CE549905}" dt="2024-04-24T13:53:57.776" v="2940" actId="47"/>
        <pc:sldMkLst>
          <pc:docMk/>
          <pc:sldMk cId="3197914311" sldId="292"/>
        </pc:sldMkLst>
        <pc:spChg chg="mod">
          <ac:chgData name="Investment Club | VEK" userId="fccfcf99-cb57-4190-863c-7d6490e7bab2" providerId="ADAL" clId="{05F391CE-2F85-4E8E-A9BF-B979CE549905}" dt="2024-04-24T13:53:53.631" v="2938" actId="20577"/>
          <ac:spMkLst>
            <pc:docMk/>
            <pc:sldMk cId="3197914311" sldId="292"/>
            <ac:spMk id="2" creationId="{A0DD4C9D-5840-9BE0-9952-8EB37D7D3528}"/>
          </ac:spMkLst>
        </pc:spChg>
      </pc:sldChg>
      <pc:sldChg chg="addSp delSp modSp add mod modNotesTx">
        <pc:chgData name="Investment Club | VEK" userId="fccfcf99-cb57-4190-863c-7d6490e7bab2" providerId="ADAL" clId="{05F391CE-2F85-4E8E-A9BF-B979CE549905}" dt="2024-04-25T16:18:36.369" v="6459" actId="207"/>
        <pc:sldMkLst>
          <pc:docMk/>
          <pc:sldMk cId="347761420" sldId="293"/>
        </pc:sldMkLst>
        <pc:spChg chg="mod">
          <ac:chgData name="Investment Club | VEK" userId="fccfcf99-cb57-4190-863c-7d6490e7bab2" providerId="ADAL" clId="{05F391CE-2F85-4E8E-A9BF-B979CE549905}" dt="2024-04-25T16:18:36.369" v="6459" actId="207"/>
          <ac:spMkLst>
            <pc:docMk/>
            <pc:sldMk cId="347761420" sldId="293"/>
            <ac:spMk id="5" creationId="{6A333221-5B9A-DD1A-9697-9D7A2FF0DDA8}"/>
          </ac:spMkLst>
        </pc:spChg>
        <pc:picChg chg="add del mod">
          <ac:chgData name="Investment Club | VEK" userId="fccfcf99-cb57-4190-863c-7d6490e7bab2" providerId="ADAL" clId="{05F391CE-2F85-4E8E-A9BF-B979CE549905}" dt="2024-04-24T13:56:23.576" v="2961" actId="478"/>
          <ac:picMkLst>
            <pc:docMk/>
            <pc:sldMk cId="347761420" sldId="293"/>
            <ac:picMk id="3" creationId="{CC9AC944-59B9-7E73-7BBC-D1AB6AC15F8D}"/>
          </ac:picMkLst>
        </pc:picChg>
        <pc:picChg chg="add del mod">
          <ac:chgData name="Investment Club | VEK" userId="fccfcf99-cb57-4190-863c-7d6490e7bab2" providerId="ADAL" clId="{05F391CE-2F85-4E8E-A9BF-B979CE549905}" dt="2024-04-24T13:56:22.232" v="2960" actId="478"/>
          <ac:picMkLst>
            <pc:docMk/>
            <pc:sldMk cId="347761420" sldId="293"/>
            <ac:picMk id="6" creationId="{3F1CEC78-AED4-A370-16A1-F4BCD775FBBC}"/>
          </ac:picMkLst>
        </pc:picChg>
        <pc:picChg chg="del">
          <ac:chgData name="Investment Club | VEK" userId="fccfcf99-cb57-4190-863c-7d6490e7bab2" providerId="ADAL" clId="{05F391CE-2F85-4E8E-A9BF-B979CE549905}" dt="2024-04-24T13:54:04.123" v="2951" actId="478"/>
          <ac:picMkLst>
            <pc:docMk/>
            <pc:sldMk cId="347761420" sldId="293"/>
            <ac:picMk id="7" creationId="{3EA94BB2-FC01-930D-3897-20D8FBD3A97D}"/>
          </ac:picMkLst>
        </pc:picChg>
        <pc:picChg chg="add mod">
          <ac:chgData name="Investment Club | VEK" userId="fccfcf99-cb57-4190-863c-7d6490e7bab2" providerId="ADAL" clId="{05F391CE-2F85-4E8E-A9BF-B979CE549905}" dt="2024-04-24T14:17:51.535" v="3470" actId="1035"/>
          <ac:picMkLst>
            <pc:docMk/>
            <pc:sldMk cId="347761420" sldId="293"/>
            <ac:picMk id="9" creationId="{280F282B-E478-4C9F-025E-B8003CF8ECA0}"/>
          </ac:picMkLst>
        </pc:picChg>
      </pc:sldChg>
      <pc:sldChg chg="addSp delSp modSp new del mod">
        <pc:chgData name="Investment Club | VEK" userId="fccfcf99-cb57-4190-863c-7d6490e7bab2" providerId="ADAL" clId="{05F391CE-2F85-4E8E-A9BF-B979CE549905}" dt="2024-04-24T13:49:44.715" v="2751" actId="680"/>
        <pc:sldMkLst>
          <pc:docMk/>
          <pc:sldMk cId="1663949080" sldId="293"/>
        </pc:sldMkLst>
        <pc:spChg chg="mod">
          <ac:chgData name="Investment Club | VEK" userId="fccfcf99-cb57-4190-863c-7d6490e7bab2" providerId="ADAL" clId="{05F391CE-2F85-4E8E-A9BF-B979CE549905}" dt="2024-04-24T13:49:42.026" v="2747" actId="20577"/>
          <ac:spMkLst>
            <pc:docMk/>
            <pc:sldMk cId="1663949080" sldId="293"/>
            <ac:spMk id="2" creationId="{5CEFC9D4-3C0F-48D6-9446-C372FD45575B}"/>
          </ac:spMkLst>
        </pc:spChg>
        <pc:picChg chg="add del mod">
          <ac:chgData name="Investment Club | VEK" userId="fccfcf99-cb57-4190-863c-7d6490e7bab2" providerId="ADAL" clId="{05F391CE-2F85-4E8E-A9BF-B979CE549905}" dt="2024-04-24T13:49:44.047" v="2750" actId="22"/>
          <ac:picMkLst>
            <pc:docMk/>
            <pc:sldMk cId="1663949080" sldId="293"/>
            <ac:picMk id="5" creationId="{C4FD0A71-9E57-A13C-B445-479AB9279295}"/>
          </ac:picMkLst>
        </pc:picChg>
      </pc:sldChg>
      <pc:sldChg chg="addSp delSp modSp add mod">
        <pc:chgData name="Investment Club | VEK" userId="fccfcf99-cb57-4190-863c-7d6490e7bab2" providerId="ADAL" clId="{05F391CE-2F85-4E8E-A9BF-B979CE549905}" dt="2024-04-24T16:45:14.325" v="6332" actId="207"/>
        <pc:sldMkLst>
          <pc:docMk/>
          <pc:sldMk cId="1254396285" sldId="294"/>
        </pc:sldMkLst>
        <pc:spChg chg="mod">
          <ac:chgData name="Investment Club | VEK" userId="fccfcf99-cb57-4190-863c-7d6490e7bab2" providerId="ADAL" clId="{05F391CE-2F85-4E8E-A9BF-B979CE549905}" dt="2024-04-24T16:45:14.325" v="6332" actId="207"/>
          <ac:spMkLst>
            <pc:docMk/>
            <pc:sldMk cId="1254396285" sldId="294"/>
            <ac:spMk id="5" creationId="{6A333221-5B9A-DD1A-9697-9D7A2FF0DDA8}"/>
          </ac:spMkLst>
        </pc:spChg>
        <pc:spChg chg="add del mod">
          <ac:chgData name="Investment Club | VEK" userId="fccfcf99-cb57-4190-863c-7d6490e7bab2" providerId="ADAL" clId="{05F391CE-2F85-4E8E-A9BF-B979CE549905}" dt="2024-04-24T14:12:52.217" v="3337" actId="478"/>
          <ac:spMkLst>
            <pc:docMk/>
            <pc:sldMk cId="1254396285" sldId="294"/>
            <ac:spMk id="7" creationId="{132EC8E2-A0CE-6D0F-BC5C-A55630870F23}"/>
          </ac:spMkLst>
        </pc:spChg>
        <pc:spChg chg="add mod">
          <ac:chgData name="Investment Club | VEK" userId="fccfcf99-cb57-4190-863c-7d6490e7bab2" providerId="ADAL" clId="{05F391CE-2F85-4E8E-A9BF-B979CE549905}" dt="2024-04-24T14:14:29.841" v="3394" actId="14100"/>
          <ac:spMkLst>
            <pc:docMk/>
            <pc:sldMk cId="1254396285" sldId="294"/>
            <ac:spMk id="8" creationId="{C2477B44-79D3-2CFA-CABA-53B7BB1D3A20}"/>
          </ac:spMkLst>
        </pc:spChg>
        <pc:spChg chg="add del mod">
          <ac:chgData name="Investment Club | VEK" userId="fccfcf99-cb57-4190-863c-7d6490e7bab2" providerId="ADAL" clId="{05F391CE-2F85-4E8E-A9BF-B979CE549905}" dt="2024-04-24T14:13:37.017" v="3368" actId="22"/>
          <ac:spMkLst>
            <pc:docMk/>
            <pc:sldMk cId="1254396285" sldId="294"/>
            <ac:spMk id="10" creationId="{A005C4A7-00E9-36A9-DDD1-CC848FD01BAA}"/>
          </ac:spMkLst>
        </pc:spChg>
        <pc:graphicFrameChg chg="add mod">
          <ac:chgData name="Investment Club | VEK" userId="fccfcf99-cb57-4190-863c-7d6490e7bab2" providerId="ADAL" clId="{05F391CE-2F85-4E8E-A9BF-B979CE549905}" dt="2024-04-24T14:07:59.572" v="3076" actId="1076"/>
          <ac:graphicFrameMkLst>
            <pc:docMk/>
            <pc:sldMk cId="1254396285" sldId="294"/>
            <ac:graphicFrameMk id="6" creationId="{D2D2906E-6B96-3B47-D59F-74D833B399B8}"/>
          </ac:graphicFrameMkLst>
        </pc:graphicFrameChg>
        <pc:picChg chg="del">
          <ac:chgData name="Investment Club | VEK" userId="fccfcf99-cb57-4190-863c-7d6490e7bab2" providerId="ADAL" clId="{05F391CE-2F85-4E8E-A9BF-B979CE549905}" dt="2024-04-24T14:02:52.416" v="3043" actId="478"/>
          <ac:picMkLst>
            <pc:docMk/>
            <pc:sldMk cId="1254396285" sldId="294"/>
            <ac:picMk id="4" creationId="{94FD2848-E6F7-E7C5-AF7E-106E88DCAFAE}"/>
          </ac:picMkLst>
        </pc:picChg>
      </pc:sldChg>
      <pc:sldChg chg="new del">
        <pc:chgData name="Investment Club | VEK" userId="fccfcf99-cb57-4190-863c-7d6490e7bab2" providerId="ADAL" clId="{05F391CE-2F85-4E8E-A9BF-B979CE549905}" dt="2024-04-24T14:02:11.382" v="2968" actId="680"/>
        <pc:sldMkLst>
          <pc:docMk/>
          <pc:sldMk cId="2683511202" sldId="294"/>
        </pc:sldMkLst>
      </pc:sldChg>
      <pc:sldChg chg="addSp delSp modSp add mod modNotesTx">
        <pc:chgData name="Investment Club | VEK" userId="fccfcf99-cb57-4190-863c-7d6490e7bab2" providerId="ADAL" clId="{05F391CE-2F85-4E8E-A9BF-B979CE549905}" dt="2024-04-24T16:51:26.705" v="6367" actId="1076"/>
        <pc:sldMkLst>
          <pc:docMk/>
          <pc:sldMk cId="488604094" sldId="295"/>
        </pc:sldMkLst>
        <pc:spChg chg="add mod">
          <ac:chgData name="Investment Club | VEK" userId="fccfcf99-cb57-4190-863c-7d6490e7bab2" providerId="ADAL" clId="{05F391CE-2F85-4E8E-A9BF-B979CE549905}" dt="2024-04-24T16:05:23.788" v="4902" actId="14100"/>
          <ac:spMkLst>
            <pc:docMk/>
            <pc:sldMk cId="488604094" sldId="295"/>
            <ac:spMk id="2" creationId="{3F8A0AF3-1D17-902C-20BD-A4FBB578AA17}"/>
          </ac:spMkLst>
        </pc:spChg>
        <pc:spChg chg="add mod">
          <ac:chgData name="Investment Club | VEK" userId="fccfcf99-cb57-4190-863c-7d6490e7bab2" providerId="ADAL" clId="{05F391CE-2F85-4E8E-A9BF-B979CE549905}" dt="2024-04-24T16:07:06.826" v="4926" actId="20577"/>
          <ac:spMkLst>
            <pc:docMk/>
            <pc:sldMk cId="488604094" sldId="295"/>
            <ac:spMk id="3" creationId="{91A307CB-8DCC-C80B-3E7E-6EB5B326DE81}"/>
          </ac:spMkLst>
        </pc:spChg>
        <pc:spChg chg="add del mod">
          <ac:chgData name="Investment Club | VEK" userId="fccfcf99-cb57-4190-863c-7d6490e7bab2" providerId="ADAL" clId="{05F391CE-2F85-4E8E-A9BF-B979CE549905}" dt="2024-04-24T16:15:06.612" v="5050" actId="478"/>
          <ac:spMkLst>
            <pc:docMk/>
            <pc:sldMk cId="488604094" sldId="295"/>
            <ac:spMk id="4" creationId="{3A1CFA9D-ED09-B971-53E3-6BF9D0851F8D}"/>
          </ac:spMkLst>
        </pc:spChg>
        <pc:spChg chg="mod">
          <ac:chgData name="Investment Club | VEK" userId="fccfcf99-cb57-4190-863c-7d6490e7bab2" providerId="ADAL" clId="{05F391CE-2F85-4E8E-A9BF-B979CE549905}" dt="2024-04-24T16:44:50.871" v="6327" actId="207"/>
          <ac:spMkLst>
            <pc:docMk/>
            <pc:sldMk cId="488604094" sldId="295"/>
            <ac:spMk id="5" creationId="{6A333221-5B9A-DD1A-9697-9D7A2FF0DDA8}"/>
          </ac:spMkLst>
        </pc:spChg>
        <pc:spChg chg="add del mod">
          <ac:chgData name="Investment Club | VEK" userId="fccfcf99-cb57-4190-863c-7d6490e7bab2" providerId="ADAL" clId="{05F391CE-2F85-4E8E-A9BF-B979CE549905}" dt="2024-04-24T16:15:07.915" v="5051" actId="478"/>
          <ac:spMkLst>
            <pc:docMk/>
            <pc:sldMk cId="488604094" sldId="295"/>
            <ac:spMk id="6" creationId="{8343EB30-A4DB-B054-1D3E-F9583516D8CB}"/>
          </ac:spMkLst>
        </pc:spChg>
        <pc:spChg chg="add del mod">
          <ac:chgData name="Investment Club | VEK" userId="fccfcf99-cb57-4190-863c-7d6490e7bab2" providerId="ADAL" clId="{05F391CE-2F85-4E8E-A9BF-B979CE549905}" dt="2024-04-24T16:07:58.779" v="4936" actId="478"/>
          <ac:spMkLst>
            <pc:docMk/>
            <pc:sldMk cId="488604094" sldId="295"/>
            <ac:spMk id="12" creationId="{650476ED-2DB7-7469-FEDD-685B71B69204}"/>
          </ac:spMkLst>
        </pc:spChg>
        <pc:spChg chg="add del mod">
          <ac:chgData name="Investment Club | VEK" userId="fccfcf99-cb57-4190-863c-7d6490e7bab2" providerId="ADAL" clId="{05F391CE-2F85-4E8E-A9BF-B979CE549905}" dt="2024-04-24T16:15:09.194" v="5053" actId="478"/>
          <ac:spMkLst>
            <pc:docMk/>
            <pc:sldMk cId="488604094" sldId="295"/>
            <ac:spMk id="13" creationId="{B5A61FAD-B8C2-1D1C-4256-72AF5EE01508}"/>
          </ac:spMkLst>
        </pc:spChg>
        <pc:spChg chg="add del mod">
          <ac:chgData name="Investment Club | VEK" userId="fccfcf99-cb57-4190-863c-7d6490e7bab2" providerId="ADAL" clId="{05F391CE-2F85-4E8E-A9BF-B979CE549905}" dt="2024-04-24T16:15:08.618" v="5052" actId="478"/>
          <ac:spMkLst>
            <pc:docMk/>
            <pc:sldMk cId="488604094" sldId="295"/>
            <ac:spMk id="14" creationId="{BEE2733C-D5D4-F986-721F-6FB002BA8016}"/>
          </ac:spMkLst>
        </pc:spChg>
        <pc:spChg chg="add mod">
          <ac:chgData name="Investment Club | VEK" userId="fccfcf99-cb57-4190-863c-7d6490e7bab2" providerId="ADAL" clId="{05F391CE-2F85-4E8E-A9BF-B979CE549905}" dt="2024-04-24T16:39:57.964" v="6280" actId="20577"/>
          <ac:spMkLst>
            <pc:docMk/>
            <pc:sldMk cId="488604094" sldId="295"/>
            <ac:spMk id="17" creationId="{1B4A553E-74F4-39D0-4680-111532719885}"/>
          </ac:spMkLst>
        </pc:spChg>
        <pc:picChg chg="add mod">
          <ac:chgData name="Investment Club | VEK" userId="fccfcf99-cb57-4190-863c-7d6490e7bab2" providerId="ADAL" clId="{05F391CE-2F85-4E8E-A9BF-B979CE549905}" dt="2024-04-24T16:05:10.775" v="4899" actId="1076"/>
          <ac:picMkLst>
            <pc:docMk/>
            <pc:sldMk cId="488604094" sldId="295"/>
            <ac:picMk id="8" creationId="{6665B319-0BD5-AB07-06B8-7252BBA4D303}"/>
          </ac:picMkLst>
        </pc:picChg>
        <pc:picChg chg="del">
          <ac:chgData name="Investment Club | VEK" userId="fccfcf99-cb57-4190-863c-7d6490e7bab2" providerId="ADAL" clId="{05F391CE-2F85-4E8E-A9BF-B979CE549905}" dt="2024-04-24T15:45:25.762" v="4623" actId="478"/>
          <ac:picMkLst>
            <pc:docMk/>
            <pc:sldMk cId="488604094" sldId="295"/>
            <ac:picMk id="9" creationId="{280F282B-E478-4C9F-025E-B8003CF8ECA0}"/>
          </ac:picMkLst>
        </pc:picChg>
        <pc:picChg chg="add del mod modCrop">
          <ac:chgData name="Investment Club | VEK" userId="fccfcf99-cb57-4190-863c-7d6490e7bab2" providerId="ADAL" clId="{05F391CE-2F85-4E8E-A9BF-B979CE549905}" dt="2024-04-24T16:47:20.995" v="6347" actId="478"/>
          <ac:picMkLst>
            <pc:docMk/>
            <pc:sldMk cId="488604094" sldId="295"/>
            <ac:picMk id="11" creationId="{A9ECFA8F-285F-3559-517D-6AD785208003}"/>
          </ac:picMkLst>
        </pc:picChg>
        <pc:picChg chg="add mod">
          <ac:chgData name="Investment Club | VEK" userId="fccfcf99-cb57-4190-863c-7d6490e7bab2" providerId="ADAL" clId="{05F391CE-2F85-4E8E-A9BF-B979CE549905}" dt="2024-04-24T16:09:56.188" v="4959" actId="1076"/>
          <ac:picMkLst>
            <pc:docMk/>
            <pc:sldMk cId="488604094" sldId="295"/>
            <ac:picMk id="16" creationId="{97B48448-D4A3-CEE8-901D-21B5875FF573}"/>
          </ac:picMkLst>
        </pc:picChg>
        <pc:picChg chg="add del mod">
          <ac:chgData name="Investment Club | VEK" userId="fccfcf99-cb57-4190-863c-7d6490e7bab2" providerId="ADAL" clId="{05F391CE-2F85-4E8E-A9BF-B979CE549905}" dt="2024-04-24T16:51:10.195" v="6359" actId="478"/>
          <ac:picMkLst>
            <pc:docMk/>
            <pc:sldMk cId="488604094" sldId="295"/>
            <ac:picMk id="19" creationId="{340502F2-DD24-7520-0EF1-A105C5EE43AC}"/>
          </ac:picMkLst>
        </pc:picChg>
        <pc:picChg chg="add mod">
          <ac:chgData name="Investment Club | VEK" userId="fccfcf99-cb57-4190-863c-7d6490e7bab2" providerId="ADAL" clId="{05F391CE-2F85-4E8E-A9BF-B979CE549905}" dt="2024-04-24T16:51:22.482" v="6366" actId="1076"/>
          <ac:picMkLst>
            <pc:docMk/>
            <pc:sldMk cId="488604094" sldId="295"/>
            <ac:picMk id="21" creationId="{F50F6033-CC12-E4EA-30DE-02815CBAA12C}"/>
          </ac:picMkLst>
        </pc:picChg>
        <pc:picChg chg="add mod">
          <ac:chgData name="Investment Club | VEK" userId="fccfcf99-cb57-4190-863c-7d6490e7bab2" providerId="ADAL" clId="{05F391CE-2F85-4E8E-A9BF-B979CE549905}" dt="2024-04-24T16:47:34.202" v="6352" actId="14100"/>
          <ac:picMkLst>
            <pc:docMk/>
            <pc:sldMk cId="488604094" sldId="295"/>
            <ac:picMk id="3074" creationId="{C22232BD-202D-B3C2-1E52-E4F6B071B06A}"/>
          </ac:picMkLst>
        </pc:picChg>
        <pc:picChg chg="add del mod">
          <ac:chgData name="Investment Club | VEK" userId="fccfcf99-cb57-4190-863c-7d6490e7bab2" providerId="ADAL" clId="{05F391CE-2F85-4E8E-A9BF-B979CE549905}" dt="2024-04-24T16:47:21.627" v="6348" actId="478"/>
          <ac:picMkLst>
            <pc:docMk/>
            <pc:sldMk cId="488604094" sldId="295"/>
            <ac:picMk id="3076" creationId="{28AF4080-5463-AAC9-ADD6-3E1DC0FAD2E4}"/>
          </ac:picMkLst>
        </pc:picChg>
        <pc:picChg chg="add mod">
          <ac:chgData name="Investment Club | VEK" userId="fccfcf99-cb57-4190-863c-7d6490e7bab2" providerId="ADAL" clId="{05F391CE-2F85-4E8E-A9BF-B979CE549905}" dt="2024-04-24T16:51:26.705" v="6367" actId="1076"/>
          <ac:picMkLst>
            <pc:docMk/>
            <pc:sldMk cId="488604094" sldId="295"/>
            <ac:picMk id="3078" creationId="{CCE2FB93-26DB-37FF-B6D8-2761BA440C5E}"/>
          </ac:picMkLst>
        </pc:picChg>
      </pc:sldChg>
      <pc:sldChg chg="new del">
        <pc:chgData name="Investment Club | VEK" userId="fccfcf99-cb57-4190-863c-7d6490e7bab2" providerId="ADAL" clId="{05F391CE-2F85-4E8E-A9BF-B979CE549905}" dt="2024-04-24T15:45:19.085" v="4621" actId="680"/>
        <pc:sldMkLst>
          <pc:docMk/>
          <pc:sldMk cId="3416394547" sldId="295"/>
        </pc:sldMkLst>
      </pc:sldChg>
      <pc:sldChg chg="modSp mod">
        <pc:chgData name="Investment Club | VEK" userId="fccfcf99-cb57-4190-863c-7d6490e7bab2" providerId="ADAL" clId="{05F391CE-2F85-4E8E-A9BF-B979CE549905}" dt="2024-04-25T15:58:48.205" v="6428" actId="114"/>
        <pc:sldMkLst>
          <pc:docMk/>
          <pc:sldMk cId="713426076" sldId="297"/>
        </pc:sldMkLst>
        <pc:graphicFrameChg chg="modGraphic">
          <ac:chgData name="Investment Club | VEK" userId="fccfcf99-cb57-4190-863c-7d6490e7bab2" providerId="ADAL" clId="{05F391CE-2F85-4E8E-A9BF-B979CE549905}" dt="2024-04-25T15:58:48.205" v="6428" actId="114"/>
          <ac:graphicFrameMkLst>
            <pc:docMk/>
            <pc:sldMk cId="713426076" sldId="297"/>
            <ac:graphicFrameMk id="5" creationId="{A500A8AB-6D66-7DA1-39FC-B179B67E038C}"/>
          </ac:graphicFrameMkLst>
        </pc:graphicFrameChg>
      </pc:sldChg>
      <pc:sldChg chg="addSp delSp modSp new mod ord">
        <pc:chgData name="Investment Club | VEK" userId="fccfcf99-cb57-4190-863c-7d6490e7bab2" providerId="ADAL" clId="{05F391CE-2F85-4E8E-A9BF-B979CE549905}" dt="2024-04-25T16:18:55.094" v="6461" actId="207"/>
        <pc:sldMkLst>
          <pc:docMk/>
          <pc:sldMk cId="4186952027" sldId="299"/>
        </pc:sldMkLst>
        <pc:spChg chg="mod">
          <ac:chgData name="Investment Club | VEK" userId="fccfcf99-cb57-4190-863c-7d6490e7bab2" providerId="ADAL" clId="{05F391CE-2F85-4E8E-A9BF-B979CE549905}" dt="2024-04-25T16:18:55.094" v="6461" actId="207"/>
          <ac:spMkLst>
            <pc:docMk/>
            <pc:sldMk cId="4186952027" sldId="299"/>
            <ac:spMk id="2" creationId="{2CA67325-8799-F22F-8F14-0BD26CD47C6D}"/>
          </ac:spMkLst>
        </pc:spChg>
        <pc:spChg chg="mod">
          <ac:chgData name="Investment Club | VEK" userId="fccfcf99-cb57-4190-863c-7d6490e7bab2" providerId="ADAL" clId="{05F391CE-2F85-4E8E-A9BF-B979CE549905}" dt="2024-04-25T15:56:12" v="6423" actId="5793"/>
          <ac:spMkLst>
            <pc:docMk/>
            <pc:sldMk cId="4186952027" sldId="299"/>
            <ac:spMk id="3" creationId="{735199A2-646A-04C6-5EF4-F47ED2DB7801}"/>
          </ac:spMkLst>
        </pc:spChg>
        <pc:spChg chg="add del">
          <ac:chgData name="Investment Club | VEK" userId="fccfcf99-cb57-4190-863c-7d6490e7bab2" providerId="ADAL" clId="{05F391CE-2F85-4E8E-A9BF-B979CE549905}" dt="2024-04-25T15:56:08.443" v="6421" actId="22"/>
          <ac:spMkLst>
            <pc:docMk/>
            <pc:sldMk cId="4186952027" sldId="299"/>
            <ac:spMk id="5" creationId="{20EA0E24-C93E-6FB6-B224-34BC15AE5072}"/>
          </ac:spMkLst>
        </pc:spChg>
      </pc:sldChg>
      <pc:sldChg chg="addSp delSp modSp new mod">
        <pc:chgData name="Investment Club | VEK" userId="fccfcf99-cb57-4190-863c-7d6490e7bab2" providerId="ADAL" clId="{05F391CE-2F85-4E8E-A9BF-B979CE549905}" dt="2024-04-25T16:25:31.322" v="6742" actId="14100"/>
        <pc:sldMkLst>
          <pc:docMk/>
          <pc:sldMk cId="4136524674" sldId="300"/>
        </pc:sldMkLst>
        <pc:spChg chg="mod">
          <ac:chgData name="Investment Club | VEK" userId="fccfcf99-cb57-4190-863c-7d6490e7bab2" providerId="ADAL" clId="{05F391CE-2F85-4E8E-A9BF-B979CE549905}" dt="2024-04-25T16:19:11.496" v="6464" actId="2711"/>
          <ac:spMkLst>
            <pc:docMk/>
            <pc:sldMk cId="4136524674" sldId="300"/>
            <ac:spMk id="2" creationId="{B7B22B30-9F73-B363-F144-D26CE678009E}"/>
          </ac:spMkLst>
        </pc:spChg>
        <pc:spChg chg="mod">
          <ac:chgData name="Investment Club | VEK" userId="fccfcf99-cb57-4190-863c-7d6490e7bab2" providerId="ADAL" clId="{05F391CE-2F85-4E8E-A9BF-B979CE549905}" dt="2024-04-25T16:25:31.322" v="6742" actId="14100"/>
          <ac:spMkLst>
            <pc:docMk/>
            <pc:sldMk cId="4136524674" sldId="300"/>
            <ac:spMk id="3" creationId="{61CADA9D-166A-C67F-8B26-FCD6407A3219}"/>
          </ac:spMkLst>
        </pc:spChg>
        <pc:picChg chg="add del mod">
          <ac:chgData name="Investment Club | VEK" userId="fccfcf99-cb57-4190-863c-7d6490e7bab2" providerId="ADAL" clId="{05F391CE-2F85-4E8E-A9BF-B979CE549905}" dt="2024-04-25T16:19:57.070" v="6469" actId="478"/>
          <ac:picMkLst>
            <pc:docMk/>
            <pc:sldMk cId="4136524674" sldId="300"/>
            <ac:picMk id="5" creationId="{0B8EC4A3-78A2-8B6E-31C1-AD2173DF6DFA}"/>
          </ac:picMkLst>
        </pc:picChg>
        <pc:picChg chg="add mod">
          <ac:chgData name="Investment Club | VEK" userId="fccfcf99-cb57-4190-863c-7d6490e7bab2" providerId="ADAL" clId="{05F391CE-2F85-4E8E-A9BF-B979CE549905}" dt="2024-04-25T16:23:25.885" v="6618" actId="1076"/>
          <ac:picMkLst>
            <pc:docMk/>
            <pc:sldMk cId="4136524674" sldId="300"/>
            <ac:picMk id="7" creationId="{2640AF16-B8E4-33B2-1C1B-7ADA93F18207}"/>
          </ac:picMkLst>
        </pc:picChg>
      </pc:sldChg>
      <pc:sldMasterChg chg="add del addSldLayout delSldLayout">
        <pc:chgData name="Investment Club | VEK" userId="fccfcf99-cb57-4190-863c-7d6490e7bab2" providerId="ADAL" clId="{05F391CE-2F85-4E8E-A9BF-B979CE549905}" dt="2024-04-25T15:56:15.867" v="6424" actId="47"/>
        <pc:sldMasterMkLst>
          <pc:docMk/>
          <pc:sldMasterMk cId="1710546820" sldId="2147483648"/>
        </pc:sldMasterMkLst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4249299040" sldId="2147483649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3885912252" sldId="2147483650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1843495715" sldId="2147483651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957811407" sldId="2147483652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4148315968" sldId="2147483653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1937782621" sldId="2147483654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3349604172" sldId="2147483655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2568389287" sldId="2147483656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84292403" sldId="2147483657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515967256" sldId="2147483658"/>
          </pc:sldLayoutMkLst>
        </pc:sldLayoutChg>
        <pc:sldLayoutChg chg="add del">
          <pc:chgData name="Investment Club | VEK" userId="fccfcf99-cb57-4190-863c-7d6490e7bab2" providerId="ADAL" clId="{05F391CE-2F85-4E8E-A9BF-B979CE549905}" dt="2024-04-25T15:56:15.867" v="6424" actId="47"/>
          <pc:sldLayoutMkLst>
            <pc:docMk/>
            <pc:sldMasterMk cId="1710546820" sldId="2147483648"/>
            <pc:sldLayoutMk cId="3231119585" sldId="2147483659"/>
          </pc:sldLayoutMkLst>
        </pc:sldLayoutChg>
      </pc:sldMasterChg>
    </pc:docChg>
  </pc:docChgLst>
  <pc:docChgLst>
    <pc:chgData name="Gastgebruiker" userId="S::urn:spo:anon#2d0eecddffdfdc05eee91160ad4fa8febcca752ae27109584a6c5c2a41c0b8c8::" providerId="AD" clId="Web-{BEA886EF-8900-1C6A-2772-14BE1E129E93}"/>
    <pc:docChg chg="modSld">
      <pc:chgData name="Gastgebruiker" userId="S::urn:spo:anon#2d0eecddffdfdc05eee91160ad4fa8febcca752ae27109584a6c5c2a41c0b8c8::" providerId="AD" clId="Web-{BEA886EF-8900-1C6A-2772-14BE1E129E93}" dt="2024-04-26T08:48:53.900" v="1" actId="1076"/>
      <pc:docMkLst>
        <pc:docMk/>
      </pc:docMkLst>
      <pc:sldChg chg="modSp">
        <pc:chgData name="Gastgebruiker" userId="S::urn:spo:anon#2d0eecddffdfdc05eee91160ad4fa8febcca752ae27109584a6c5c2a41c0b8c8::" providerId="AD" clId="Web-{BEA886EF-8900-1C6A-2772-14BE1E129E93}" dt="2024-04-26T08:48:53.900" v="1" actId="1076"/>
        <pc:sldMkLst>
          <pc:docMk/>
          <pc:sldMk cId="3351439039" sldId="256"/>
        </pc:sldMkLst>
        <pc:picChg chg="mod">
          <ac:chgData name="Gastgebruiker" userId="S::urn:spo:anon#2d0eecddffdfdc05eee91160ad4fa8febcca752ae27109584a6c5c2a41c0b8c8::" providerId="AD" clId="Web-{BEA886EF-8900-1C6A-2772-14BE1E129E93}" dt="2024-04-26T08:48:53.900" v="1" actId="1076"/>
          <ac:picMkLst>
            <pc:docMk/>
            <pc:sldMk cId="3351439039" sldId="256"/>
            <ac:picMk id="1026" creationId="{158D05AA-0DDE-4676-2B1F-FC07F48908B2}"/>
          </ac:picMkLst>
        </pc:picChg>
      </pc:sldChg>
    </pc:docChg>
  </pc:docChgLst>
  <pc:docChgLst>
    <pc:chgData name="Gastgebruiker" userId="S::urn:spo:anon#2d0eecddffdfdc05eee91160ad4fa8febcca752ae27109584a6c5c2a41c0b8c8::" providerId="AD" clId="Web-{B71D43C7-FF87-2107-7F21-9D64C57A2ABA}"/>
    <pc:docChg chg="addSld modSld sldOrd">
      <pc:chgData name="Gastgebruiker" userId="S::urn:spo:anon#2d0eecddffdfdc05eee91160ad4fa8febcca752ae27109584a6c5c2a41c0b8c8::" providerId="AD" clId="Web-{B71D43C7-FF87-2107-7F21-9D64C57A2ABA}" dt="2024-04-25T12:53:02.794" v="921"/>
      <pc:docMkLst>
        <pc:docMk/>
      </pc:docMkLst>
      <pc:sldChg chg="modSp">
        <pc:chgData name="Gastgebruiker" userId="S::urn:spo:anon#2d0eecddffdfdc05eee91160ad4fa8febcca752ae27109584a6c5c2a41c0b8c8::" providerId="AD" clId="Web-{B71D43C7-FF87-2107-7F21-9D64C57A2ABA}" dt="2024-04-25T12:30:55.732" v="5" actId="20577"/>
        <pc:sldMkLst>
          <pc:docMk/>
          <pc:sldMk cId="2561845007" sldId="257"/>
        </pc:sldMkLst>
        <pc:spChg chg="mod">
          <ac:chgData name="Gastgebruiker" userId="S::urn:spo:anon#2d0eecddffdfdc05eee91160ad4fa8febcca752ae27109584a6c5c2a41c0b8c8::" providerId="AD" clId="Web-{B71D43C7-FF87-2107-7F21-9D64C57A2ABA}" dt="2024-04-25T12:30:55.732" v="5" actId="20577"/>
          <ac:spMkLst>
            <pc:docMk/>
            <pc:sldMk cId="2561845007" sldId="257"/>
            <ac:spMk id="2" creationId="{8864EF0E-D178-C4CE-A77F-D4BE4634AC40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10:33.602" v="4" actId="20577"/>
        <pc:sldMkLst>
          <pc:docMk/>
          <pc:sldMk cId="1667547946" sldId="272"/>
        </pc:sldMkLst>
        <pc:spChg chg="mod">
          <ac:chgData name="Gastgebruiker" userId="S::urn:spo:anon#2d0eecddffdfdc05eee91160ad4fa8febcca752ae27109584a6c5c2a41c0b8c8::" providerId="AD" clId="Web-{B71D43C7-FF87-2107-7F21-9D64C57A2ABA}" dt="2024-04-25T12:10:33.602" v="4" actId="20577"/>
          <ac:spMkLst>
            <pc:docMk/>
            <pc:sldMk cId="1667547946" sldId="272"/>
            <ac:spMk id="2" creationId="{2DAEFE37-B1E1-329C-311C-E699C5DFBC94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31:01.497" v="7" actId="20577"/>
        <pc:sldMkLst>
          <pc:docMk/>
          <pc:sldMk cId="680845047" sldId="273"/>
        </pc:sldMkLst>
        <pc:spChg chg="mod">
          <ac:chgData name="Gastgebruiker" userId="S::urn:spo:anon#2d0eecddffdfdc05eee91160ad4fa8febcca752ae27109584a6c5c2a41c0b8c8::" providerId="AD" clId="Web-{B71D43C7-FF87-2107-7F21-9D64C57A2ABA}" dt="2024-04-25T12:31:01.497" v="7" actId="20577"/>
          <ac:spMkLst>
            <pc:docMk/>
            <pc:sldMk cId="680845047" sldId="273"/>
            <ac:spMk id="5" creationId="{10213238-A635-9C5E-7A59-A6CCB318EC17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31:08.091" v="9" actId="20577"/>
        <pc:sldMkLst>
          <pc:docMk/>
          <pc:sldMk cId="3485422472" sldId="274"/>
        </pc:sldMkLst>
        <pc:spChg chg="mod">
          <ac:chgData name="Gastgebruiker" userId="S::urn:spo:anon#2d0eecddffdfdc05eee91160ad4fa8febcca752ae27109584a6c5c2a41c0b8c8::" providerId="AD" clId="Web-{B71D43C7-FF87-2107-7F21-9D64C57A2ABA}" dt="2024-04-25T12:31:08.091" v="9" actId="20577"/>
          <ac:spMkLst>
            <pc:docMk/>
            <pc:sldMk cId="3485422472" sldId="274"/>
            <ac:spMk id="5" creationId="{6A333221-5B9A-DD1A-9697-9D7A2FF0DDA8}"/>
          </ac:spMkLst>
        </pc:spChg>
      </pc:sldChg>
      <pc:sldChg chg="addSp delSp modSp">
        <pc:chgData name="Gastgebruiker" userId="S::urn:spo:anon#2d0eecddffdfdc05eee91160ad4fa8febcca752ae27109584a6c5c2a41c0b8c8::" providerId="AD" clId="Web-{B71D43C7-FF87-2107-7F21-9D64C57A2ABA}" dt="2024-04-25T12:44:23.844" v="787"/>
        <pc:sldMkLst>
          <pc:docMk/>
          <pc:sldMk cId="1697801426" sldId="278"/>
        </pc:sldMkLst>
        <pc:spChg chg="add del">
          <ac:chgData name="Gastgebruiker" userId="S::urn:spo:anon#2d0eecddffdfdc05eee91160ad4fa8febcca752ae27109584a6c5c2a41c0b8c8::" providerId="AD" clId="Web-{B71D43C7-FF87-2107-7F21-9D64C57A2ABA}" dt="2024-04-25T12:44:23.844" v="787"/>
          <ac:spMkLst>
            <pc:docMk/>
            <pc:sldMk cId="1697801426" sldId="278"/>
            <ac:spMk id="4" creationId="{33A8BCDE-F101-A77F-D126-B929455896E0}"/>
          </ac:spMkLst>
        </pc:spChg>
        <pc:spChg chg="mod">
          <ac:chgData name="Gastgebruiker" userId="S::urn:spo:anon#2d0eecddffdfdc05eee91160ad4fa8febcca752ae27109584a6c5c2a41c0b8c8::" providerId="AD" clId="Web-{B71D43C7-FF87-2107-7F21-9D64C57A2ABA}" dt="2024-04-25T12:31:22.545" v="13" actId="20577"/>
          <ac:spMkLst>
            <pc:docMk/>
            <pc:sldMk cId="1697801426" sldId="278"/>
            <ac:spMk id="5" creationId="{10213238-A635-9C5E-7A59-A6CCB318EC17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31:05.357" v="8" actId="20577"/>
        <pc:sldMkLst>
          <pc:docMk/>
          <pc:sldMk cId="335472327" sldId="281"/>
        </pc:sldMkLst>
        <pc:spChg chg="mod">
          <ac:chgData name="Gastgebruiker" userId="S::urn:spo:anon#2d0eecddffdfdc05eee91160ad4fa8febcca752ae27109584a6c5c2a41c0b8c8::" providerId="AD" clId="Web-{B71D43C7-FF87-2107-7F21-9D64C57A2ABA}" dt="2024-04-25T12:31:05.357" v="8" actId="20577"/>
          <ac:spMkLst>
            <pc:docMk/>
            <pc:sldMk cId="335472327" sldId="281"/>
            <ac:spMk id="2" creationId="{245AD288-585C-CE5F-7928-C673E5F8570B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46:30.378" v="876" actId="20577"/>
        <pc:sldMkLst>
          <pc:docMk/>
          <pc:sldMk cId="610010922" sldId="282"/>
        </pc:sldMkLst>
        <pc:spChg chg="mod">
          <ac:chgData name="Gastgebruiker" userId="S::urn:spo:anon#2d0eecddffdfdc05eee91160ad4fa8febcca752ae27109584a6c5c2a41c0b8c8::" providerId="AD" clId="Web-{B71D43C7-FF87-2107-7F21-9D64C57A2ABA}" dt="2024-04-25T12:46:30.378" v="876" actId="20577"/>
          <ac:spMkLst>
            <pc:docMk/>
            <pc:sldMk cId="610010922" sldId="282"/>
            <ac:spMk id="7" creationId="{CCB40301-106A-6699-54A8-B42EB886AC49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31:15.060" v="11" actId="20577"/>
        <pc:sldMkLst>
          <pc:docMk/>
          <pc:sldMk cId="4204847741" sldId="283"/>
        </pc:sldMkLst>
        <pc:spChg chg="mod">
          <ac:chgData name="Gastgebruiker" userId="S::urn:spo:anon#2d0eecddffdfdc05eee91160ad4fa8febcca752ae27109584a6c5c2a41c0b8c8::" providerId="AD" clId="Web-{B71D43C7-FF87-2107-7F21-9D64C57A2ABA}" dt="2024-04-25T12:31:15.060" v="11" actId="20577"/>
          <ac:spMkLst>
            <pc:docMk/>
            <pc:sldMk cId="4204847741" sldId="283"/>
            <ac:spMk id="5" creationId="{6A333221-5B9A-DD1A-9697-9D7A2FF0DDA8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46:24.503" v="873" actId="20577"/>
        <pc:sldMkLst>
          <pc:docMk/>
          <pc:sldMk cId="105612394" sldId="284"/>
        </pc:sldMkLst>
        <pc:spChg chg="mod">
          <ac:chgData name="Gastgebruiker" userId="S::urn:spo:anon#2d0eecddffdfdc05eee91160ad4fa8febcca752ae27109584a6c5c2a41c0b8c8::" providerId="AD" clId="Web-{B71D43C7-FF87-2107-7F21-9D64C57A2ABA}" dt="2024-04-25T12:46:24.503" v="873" actId="20577"/>
          <ac:spMkLst>
            <pc:docMk/>
            <pc:sldMk cId="105612394" sldId="284"/>
            <ac:spMk id="2" creationId="{ED162B88-15EB-025D-6DA7-8F6FBA6E89A6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31:11.748" v="10" actId="20577"/>
        <pc:sldMkLst>
          <pc:docMk/>
          <pc:sldMk cId="1591588269" sldId="285"/>
        </pc:sldMkLst>
        <pc:spChg chg="mod">
          <ac:chgData name="Gastgebruiker" userId="S::urn:spo:anon#2d0eecddffdfdc05eee91160ad4fa8febcca752ae27109584a6c5c2a41c0b8c8::" providerId="AD" clId="Web-{B71D43C7-FF87-2107-7F21-9D64C57A2ABA}" dt="2024-04-25T12:31:11.748" v="10" actId="20577"/>
          <ac:spMkLst>
            <pc:docMk/>
            <pc:sldMk cId="1591588269" sldId="285"/>
            <ac:spMk id="4" creationId="{3842F83D-8FD8-1B8E-3227-97F67CEC6CC0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46:09.143" v="865" actId="20577"/>
        <pc:sldMkLst>
          <pc:docMk/>
          <pc:sldMk cId="4051014836" sldId="289"/>
        </pc:sldMkLst>
        <pc:spChg chg="mod">
          <ac:chgData name="Gastgebruiker" userId="S::urn:spo:anon#2d0eecddffdfdc05eee91160ad4fa8febcca752ae27109584a6c5c2a41c0b8c8::" providerId="AD" clId="Web-{B71D43C7-FF87-2107-7F21-9D64C57A2ABA}" dt="2024-04-25T12:46:09.143" v="865" actId="20577"/>
          <ac:spMkLst>
            <pc:docMk/>
            <pc:sldMk cId="4051014836" sldId="289"/>
            <ac:spMk id="5" creationId="{6A333221-5B9A-DD1A-9697-9D7A2FF0DDA8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46:15.409" v="869" actId="20577"/>
        <pc:sldMkLst>
          <pc:docMk/>
          <pc:sldMk cId="3501378078" sldId="290"/>
        </pc:sldMkLst>
        <pc:spChg chg="mod">
          <ac:chgData name="Gastgebruiker" userId="S::urn:spo:anon#2d0eecddffdfdc05eee91160ad4fa8febcca752ae27109584a6c5c2a41c0b8c8::" providerId="AD" clId="Web-{B71D43C7-FF87-2107-7F21-9D64C57A2ABA}" dt="2024-04-25T12:46:15.409" v="869" actId="20577"/>
          <ac:spMkLst>
            <pc:docMk/>
            <pc:sldMk cId="3501378078" sldId="290"/>
            <ac:spMk id="5" creationId="{6A333221-5B9A-DD1A-9697-9D7A2FF0DDA8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31:17.670" v="12" actId="20577"/>
        <pc:sldMkLst>
          <pc:docMk/>
          <pc:sldMk cId="4111187612" sldId="291"/>
        </pc:sldMkLst>
        <pc:spChg chg="mod">
          <ac:chgData name="Gastgebruiker" userId="S::urn:spo:anon#2d0eecddffdfdc05eee91160ad4fa8febcca752ae27109584a6c5c2a41c0b8c8::" providerId="AD" clId="Web-{B71D43C7-FF87-2107-7F21-9D64C57A2ABA}" dt="2024-04-25T12:31:17.670" v="12" actId="20577"/>
          <ac:spMkLst>
            <pc:docMk/>
            <pc:sldMk cId="4111187612" sldId="291"/>
            <ac:spMk id="5" creationId="{10213238-A635-9C5E-7A59-A6CCB318EC17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46:18.487" v="871" actId="20577"/>
        <pc:sldMkLst>
          <pc:docMk/>
          <pc:sldMk cId="347761420" sldId="293"/>
        </pc:sldMkLst>
        <pc:spChg chg="mod">
          <ac:chgData name="Gastgebruiker" userId="S::urn:spo:anon#2d0eecddffdfdc05eee91160ad4fa8febcca752ae27109584a6c5c2a41c0b8c8::" providerId="AD" clId="Web-{B71D43C7-FF87-2107-7F21-9D64C57A2ABA}" dt="2024-04-25T12:46:18.487" v="871" actId="20577"/>
          <ac:spMkLst>
            <pc:docMk/>
            <pc:sldMk cId="347761420" sldId="293"/>
            <ac:spMk id="5" creationId="{6A333221-5B9A-DD1A-9697-9D7A2FF0DDA8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46:12.737" v="867" actId="20577"/>
        <pc:sldMkLst>
          <pc:docMk/>
          <pc:sldMk cId="1254396285" sldId="294"/>
        </pc:sldMkLst>
        <pc:spChg chg="mod">
          <ac:chgData name="Gastgebruiker" userId="S::urn:spo:anon#2d0eecddffdfdc05eee91160ad4fa8febcca752ae27109584a6c5c2a41c0b8c8::" providerId="AD" clId="Web-{B71D43C7-FF87-2107-7F21-9D64C57A2ABA}" dt="2024-04-25T12:46:12.737" v="867" actId="20577"/>
          <ac:spMkLst>
            <pc:docMk/>
            <pc:sldMk cId="1254396285" sldId="294"/>
            <ac:spMk id="5" creationId="{6A333221-5B9A-DD1A-9697-9D7A2FF0DDA8}"/>
          </ac:spMkLst>
        </pc:spChg>
      </pc:sldChg>
      <pc:sldChg chg="modSp">
        <pc:chgData name="Gastgebruiker" userId="S::urn:spo:anon#2d0eecddffdfdc05eee91160ad4fa8febcca752ae27109584a6c5c2a41c0b8c8::" providerId="AD" clId="Web-{B71D43C7-FF87-2107-7F21-9D64C57A2ABA}" dt="2024-04-25T12:46:28.238" v="875" actId="20577"/>
        <pc:sldMkLst>
          <pc:docMk/>
          <pc:sldMk cId="488604094" sldId="295"/>
        </pc:sldMkLst>
        <pc:spChg chg="mod">
          <ac:chgData name="Gastgebruiker" userId="S::urn:spo:anon#2d0eecddffdfdc05eee91160ad4fa8febcca752ae27109584a6c5c2a41c0b8c8::" providerId="AD" clId="Web-{B71D43C7-FF87-2107-7F21-9D64C57A2ABA}" dt="2024-04-25T12:46:28.238" v="875" actId="20577"/>
          <ac:spMkLst>
            <pc:docMk/>
            <pc:sldMk cId="488604094" sldId="295"/>
            <ac:spMk id="5" creationId="{6A333221-5B9A-DD1A-9697-9D7A2FF0DDA8}"/>
          </ac:spMkLst>
        </pc:spChg>
      </pc:sldChg>
      <pc:sldChg chg="addSp modSp">
        <pc:chgData name="Gastgebruiker" userId="S::urn:spo:anon#2d0eecddffdfdc05eee91160ad4fa8febcca752ae27109584a6c5c2a41c0b8c8::" providerId="AD" clId="Web-{B71D43C7-FF87-2107-7F21-9D64C57A2ABA}" dt="2024-04-25T12:32:13.999" v="21" actId="20577"/>
        <pc:sldMkLst>
          <pc:docMk/>
          <pc:sldMk cId="2772402034" sldId="296"/>
        </pc:sldMkLst>
        <pc:spChg chg="add mod">
          <ac:chgData name="Gastgebruiker" userId="S::urn:spo:anon#2d0eecddffdfdc05eee91160ad4fa8febcca752ae27109584a6c5c2a41c0b8c8::" providerId="AD" clId="Web-{B71D43C7-FF87-2107-7F21-9D64C57A2ABA}" dt="2024-04-25T12:32:13.999" v="21" actId="20577"/>
          <ac:spMkLst>
            <pc:docMk/>
            <pc:sldMk cId="2772402034" sldId="296"/>
            <ac:spMk id="4" creationId="{0AD74BA2-1797-3C4D-A4F2-CAB404595015}"/>
          </ac:spMkLst>
        </pc:spChg>
        <pc:picChg chg="add mod">
          <ac:chgData name="Gastgebruiker" userId="S::urn:spo:anon#2d0eecddffdfdc05eee91160ad4fa8febcca752ae27109584a6c5c2a41c0b8c8::" providerId="AD" clId="Web-{B71D43C7-FF87-2107-7F21-9D64C57A2ABA}" dt="2024-04-25T12:31:43.248" v="16" actId="1076"/>
          <ac:picMkLst>
            <pc:docMk/>
            <pc:sldMk cId="2772402034" sldId="296"/>
            <ac:picMk id="2" creationId="{E50739CB-B346-1BD4-25EE-E3B9AB2520DC}"/>
          </ac:picMkLst>
        </pc:picChg>
      </pc:sldChg>
      <pc:sldChg chg="addSp delSp modSp">
        <pc:chgData name="Gastgebruiker" userId="S::urn:spo:anon#2d0eecddffdfdc05eee91160ad4fa8febcca752ae27109584a6c5c2a41c0b8c8::" providerId="AD" clId="Web-{B71D43C7-FF87-2107-7F21-9D64C57A2ABA}" dt="2024-04-25T12:46:47.316" v="883"/>
        <pc:sldMkLst>
          <pc:docMk/>
          <pc:sldMk cId="713426076" sldId="297"/>
        </pc:sldMkLst>
        <pc:spChg chg="add">
          <ac:chgData name="Gastgebruiker" userId="S::urn:spo:anon#2d0eecddffdfdc05eee91160ad4fa8febcca752ae27109584a6c5c2a41c0b8c8::" providerId="AD" clId="Web-{B71D43C7-FF87-2107-7F21-9D64C57A2ABA}" dt="2024-04-25T12:43:48.656" v="759"/>
          <ac:spMkLst>
            <pc:docMk/>
            <pc:sldMk cId="713426076" sldId="297"/>
            <ac:spMk id="7" creationId="{3DD74F88-1E44-9C26-747F-79534BC74ABD}"/>
          </ac:spMkLst>
        </pc:spChg>
        <pc:spChg chg="add del mod">
          <ac:chgData name="Gastgebruiker" userId="S::urn:spo:anon#2d0eecddffdfdc05eee91160ad4fa8febcca752ae27109584a6c5c2a41c0b8c8::" providerId="AD" clId="Web-{B71D43C7-FF87-2107-7F21-9D64C57A2ABA}" dt="2024-04-25T12:45:20.736" v="788"/>
          <ac:spMkLst>
            <pc:docMk/>
            <pc:sldMk cId="713426076" sldId="297"/>
            <ac:spMk id="8" creationId="{4D0F134F-DF02-9A15-25FF-B9A6B58912A4}"/>
          </ac:spMkLst>
        </pc:spChg>
        <pc:spChg chg="add del mod">
          <ac:chgData name="Gastgebruiker" userId="S::urn:spo:anon#2d0eecddffdfdc05eee91160ad4fa8febcca752ae27109584a6c5c2a41c0b8c8::" providerId="AD" clId="Web-{B71D43C7-FF87-2107-7F21-9D64C57A2ABA}" dt="2024-04-25T12:46:38.800" v="877"/>
          <ac:spMkLst>
            <pc:docMk/>
            <pc:sldMk cId="713426076" sldId="297"/>
            <ac:spMk id="9" creationId="{07AB7CB2-24F0-1F2C-8ABB-4279915B9FCD}"/>
          </ac:spMkLst>
        </pc:spChg>
        <pc:graphicFrameChg chg="add del mod modGraphic">
          <ac:chgData name="Gastgebruiker" userId="S::urn:spo:anon#2d0eecddffdfdc05eee91160ad4fa8febcca752ae27109584a6c5c2a41c0b8c8::" providerId="AD" clId="Web-{B71D43C7-FF87-2107-7F21-9D64C57A2ABA}" dt="2024-04-25T12:42:35.248" v="71"/>
          <ac:graphicFrameMkLst>
            <pc:docMk/>
            <pc:sldMk cId="713426076" sldId="297"/>
            <ac:graphicFrameMk id="3" creationId="{2EE93794-36AB-43CB-338A-055C982E9CA2}"/>
          </ac:graphicFrameMkLst>
        </pc:graphicFrameChg>
        <pc:graphicFrameChg chg="add mod modGraphic">
          <ac:chgData name="Gastgebruiker" userId="S::urn:spo:anon#2d0eecddffdfdc05eee91160ad4fa8febcca752ae27109584a6c5c2a41c0b8c8::" providerId="AD" clId="Web-{B71D43C7-FF87-2107-7F21-9D64C57A2ABA}" dt="2024-04-25T12:46:47.316" v="883"/>
          <ac:graphicFrameMkLst>
            <pc:docMk/>
            <pc:sldMk cId="713426076" sldId="297"/>
            <ac:graphicFrameMk id="5" creationId="{A500A8AB-6D66-7DA1-39FC-B179B67E038C}"/>
          </ac:graphicFrameMkLst>
        </pc:graphicFrameChg>
      </pc:sldChg>
      <pc:sldChg chg="addSp modSp new mod ord setBg">
        <pc:chgData name="Gastgebruiker" userId="S::urn:spo:anon#2d0eecddffdfdc05eee91160ad4fa8febcca752ae27109584a6c5c2a41c0b8c8::" providerId="AD" clId="Web-{B71D43C7-FF87-2107-7F21-9D64C57A2ABA}" dt="2024-04-25T12:53:02.794" v="921"/>
        <pc:sldMkLst>
          <pc:docMk/>
          <pc:sldMk cId="2512001468" sldId="298"/>
        </pc:sldMkLst>
        <pc:spChg chg="add">
          <ac:chgData name="Gastgebruiker" userId="S::urn:spo:anon#2d0eecddffdfdc05eee91160ad4fa8febcca752ae27109584a6c5c2a41c0b8c8::" providerId="AD" clId="Web-{B71D43C7-FF87-2107-7F21-9D64C57A2ABA}" dt="2024-04-25T12:48:46.178" v="886"/>
          <ac:spMkLst>
            <pc:docMk/>
            <pc:sldMk cId="2512001468" sldId="298"/>
            <ac:spMk id="7" creationId="{42A4FC2C-047E-45A5-965D-8E1E3BF09BC6}"/>
          </ac:spMkLst>
        </pc:spChg>
        <pc:picChg chg="add mod">
          <ac:chgData name="Gastgebruiker" userId="S::urn:spo:anon#2d0eecddffdfdc05eee91160ad4fa8febcca752ae27109584a6c5c2a41c0b8c8::" providerId="AD" clId="Web-{B71D43C7-FF87-2107-7F21-9D64C57A2ABA}" dt="2024-04-25T12:48:46.178" v="886"/>
          <ac:picMkLst>
            <pc:docMk/>
            <pc:sldMk cId="2512001468" sldId="298"/>
            <ac:picMk id="2" creationId="{C0C9CDFA-EBEE-C77D-DC84-6DFAAA8CCED3}"/>
          </ac:picMkLst>
        </pc:picChg>
        <pc:cxnChg chg="add mod">
          <ac:chgData name="Gastgebruiker" userId="S::urn:spo:anon#2d0eecddffdfdc05eee91160ad4fa8febcca752ae27109584a6c5c2a41c0b8c8::" providerId="AD" clId="Web-{B71D43C7-FF87-2107-7F21-9D64C57A2ABA}" dt="2024-04-25T12:51:55.980" v="911" actId="14100"/>
          <ac:cxnSpMkLst>
            <pc:docMk/>
            <pc:sldMk cId="2512001468" sldId="298"/>
            <ac:cxnSpMk id="3" creationId="{4AF79368-A793-03A4-C602-D84D73958434}"/>
          </ac:cxnSpMkLst>
        </pc:cxnChg>
        <pc:cxnChg chg="add mod">
          <ac:chgData name="Gastgebruiker" userId="S::urn:spo:anon#2d0eecddffdfdc05eee91160ad4fa8febcca752ae27109584a6c5c2a41c0b8c8::" providerId="AD" clId="Web-{B71D43C7-FF87-2107-7F21-9D64C57A2ABA}" dt="2024-04-25T12:52:53.715" v="920"/>
          <ac:cxnSpMkLst>
            <pc:docMk/>
            <pc:sldMk cId="2512001468" sldId="298"/>
            <ac:cxnSpMk id="4" creationId="{575FBD06-B77A-EA1D-E52C-B24834AA3C14}"/>
          </ac:cxnSpMkLst>
        </pc:cxnChg>
        <pc:cxnChg chg="add mod">
          <ac:chgData name="Gastgebruiker" userId="S::urn:spo:anon#2d0eecddffdfdc05eee91160ad4fa8febcca752ae27109584a6c5c2a41c0b8c8::" providerId="AD" clId="Web-{B71D43C7-FF87-2107-7F21-9D64C57A2ABA}" dt="2024-04-25T12:52:43.199" v="919"/>
          <ac:cxnSpMkLst>
            <pc:docMk/>
            <pc:sldMk cId="2512001468" sldId="298"/>
            <ac:cxnSpMk id="5" creationId="{F3DBB26E-D6CB-152C-FF0D-CCC7F429109C}"/>
          </ac:cxnSpMkLst>
        </pc:cxnChg>
        <pc:cxnChg chg="add mod">
          <ac:chgData name="Gastgebruiker" userId="S::urn:spo:anon#2d0eecddffdfdc05eee91160ad4fa8febcca752ae27109584a6c5c2a41c0b8c8::" providerId="AD" clId="Web-{B71D43C7-FF87-2107-7F21-9D64C57A2ABA}" dt="2024-04-25T12:52:32.637" v="918"/>
          <ac:cxnSpMkLst>
            <pc:docMk/>
            <pc:sldMk cId="2512001468" sldId="298"/>
            <ac:cxnSpMk id="6" creationId="{FDA00BF0-4908-D335-D566-2426DBBABF03}"/>
          </ac:cxnSpMkLst>
        </pc:cxnChg>
      </pc:sldChg>
    </pc:docChg>
  </pc:docChgLst>
  <pc:docChgLst>
    <pc:chgData name="Gastgebruiker" userId="S::urn:spo:anon#ed112941ae4b9800039b13ea43865c4bb5b0b0de3b3bfb18e4fee31dc7f39a52::" providerId="AD" clId="Web-{3258F238-C243-129A-CC29-BC0455A7BD0D}"/>
    <pc:docChg chg="modSld">
      <pc:chgData name="Gastgebruiker" userId="S::urn:spo:anon#ed112941ae4b9800039b13ea43865c4bb5b0b0de3b3bfb18e4fee31dc7f39a52::" providerId="AD" clId="Web-{3258F238-C243-129A-CC29-BC0455A7BD0D}" dt="2024-04-14T19:52:40.709" v="40" actId="20577"/>
      <pc:docMkLst>
        <pc:docMk/>
      </pc:docMkLst>
      <pc:sldChg chg="addSp modSp">
        <pc:chgData name="Gastgebruiker" userId="S::urn:spo:anon#ed112941ae4b9800039b13ea43865c4bb5b0b0de3b3bfb18e4fee31dc7f39a52::" providerId="AD" clId="Web-{3258F238-C243-129A-CC29-BC0455A7BD0D}" dt="2024-04-14T19:52:40.709" v="40" actId="20577"/>
        <pc:sldMkLst>
          <pc:docMk/>
          <pc:sldMk cId="2137605390" sldId="269"/>
        </pc:sldMkLst>
        <pc:spChg chg="mod">
          <ac:chgData name="Gastgebruiker" userId="S::urn:spo:anon#ed112941ae4b9800039b13ea43865c4bb5b0b0de3b3bfb18e4fee31dc7f39a52::" providerId="AD" clId="Web-{3258F238-C243-129A-CC29-BC0455A7BD0D}" dt="2024-04-14T19:50:29.424" v="2" actId="1076"/>
          <ac:spMkLst>
            <pc:docMk/>
            <pc:sldMk cId="2137605390" sldId="269"/>
            <ac:spMk id="2" creationId="{E7B59478-2780-06E4-EE1C-F9E08FCBFB7A}"/>
          </ac:spMkLst>
        </pc:spChg>
        <pc:spChg chg="mod">
          <ac:chgData name="Gastgebruiker" userId="S::urn:spo:anon#ed112941ae4b9800039b13ea43865c4bb5b0b0de3b3bfb18e4fee31dc7f39a52::" providerId="AD" clId="Web-{3258F238-C243-129A-CC29-BC0455A7BD0D}" dt="2024-04-14T19:50:49.868" v="8" actId="20577"/>
          <ac:spMkLst>
            <pc:docMk/>
            <pc:sldMk cId="2137605390" sldId="269"/>
            <ac:spMk id="3" creationId="{C345397C-C9E2-5151-F7FC-603B24209C7E}"/>
          </ac:spMkLst>
        </pc:spChg>
        <pc:spChg chg="add mod">
          <ac:chgData name="Gastgebruiker" userId="S::urn:spo:anon#ed112941ae4b9800039b13ea43865c4bb5b0b0de3b3bfb18e4fee31dc7f39a52::" providerId="AD" clId="Web-{3258F238-C243-129A-CC29-BC0455A7BD0D}" dt="2024-04-14T19:52:40.709" v="40" actId="20577"/>
          <ac:spMkLst>
            <pc:docMk/>
            <pc:sldMk cId="2137605390" sldId="269"/>
            <ac:spMk id="4" creationId="{C7103B42-1FE0-1D3A-A12D-7C12E84101DF}"/>
          </ac:spMkLst>
        </pc:spChg>
      </pc:sldChg>
    </pc:docChg>
  </pc:docChgLst>
  <pc:docChgLst>
    <pc:chgData name="Gastgebruiker" userId="S::urn:spo:anon#2d0eecddffdfdc05eee91160ad4fa8febcca752ae27109584a6c5c2a41c0b8c8::" providerId="AD" clId="Web-{2AB7DF3C-AFA7-9EC4-BF78-056CA5EE6898}"/>
    <pc:docChg chg="modSld">
      <pc:chgData name="Gastgebruiker" userId="S::urn:spo:anon#2d0eecddffdfdc05eee91160ad4fa8febcca752ae27109584a6c5c2a41c0b8c8::" providerId="AD" clId="Web-{2AB7DF3C-AFA7-9EC4-BF78-056CA5EE6898}" dt="2024-04-25T18:00:45.649" v="4"/>
      <pc:docMkLst>
        <pc:docMk/>
      </pc:docMkLst>
      <pc:sldChg chg="modSp">
        <pc:chgData name="Gastgebruiker" userId="S::urn:spo:anon#2d0eecddffdfdc05eee91160ad4fa8febcca752ae27109584a6c5c2a41c0b8c8::" providerId="AD" clId="Web-{2AB7DF3C-AFA7-9EC4-BF78-056CA5EE6898}" dt="2024-04-25T17:45:22.924" v="1" actId="1076"/>
        <pc:sldMkLst>
          <pc:docMk/>
          <pc:sldMk cId="4204847741" sldId="283"/>
        </pc:sldMkLst>
        <pc:picChg chg="mod">
          <ac:chgData name="Gastgebruiker" userId="S::urn:spo:anon#2d0eecddffdfdc05eee91160ad4fa8febcca752ae27109584a6c5c2a41c0b8c8::" providerId="AD" clId="Web-{2AB7DF3C-AFA7-9EC4-BF78-056CA5EE6898}" dt="2024-04-25T17:45:22.924" v="1" actId="1076"/>
          <ac:picMkLst>
            <pc:docMk/>
            <pc:sldMk cId="4204847741" sldId="283"/>
            <ac:picMk id="4" creationId="{CC104C1B-617F-BCBF-F3A6-395590CDED84}"/>
          </ac:picMkLst>
        </pc:picChg>
      </pc:sldChg>
      <pc:sldChg chg="delSp modSp">
        <pc:chgData name="Gastgebruiker" userId="S::urn:spo:anon#2d0eecddffdfdc05eee91160ad4fa8febcca752ae27109584a6c5c2a41c0b8c8::" providerId="AD" clId="Web-{2AB7DF3C-AFA7-9EC4-BF78-056CA5EE6898}" dt="2024-04-25T18:00:45.649" v="4"/>
        <pc:sldMkLst>
          <pc:docMk/>
          <pc:sldMk cId="2512001468" sldId="298"/>
        </pc:sldMkLst>
        <pc:cxnChg chg="del">
          <ac:chgData name="Gastgebruiker" userId="S::urn:spo:anon#2d0eecddffdfdc05eee91160ad4fa8febcca752ae27109584a6c5c2a41c0b8c8::" providerId="AD" clId="Web-{2AB7DF3C-AFA7-9EC4-BF78-056CA5EE6898}" dt="2024-04-25T18:00:45.649" v="4"/>
          <ac:cxnSpMkLst>
            <pc:docMk/>
            <pc:sldMk cId="2512001468" sldId="298"/>
            <ac:cxnSpMk id="4" creationId="{575FBD06-B77A-EA1D-E52C-B24834AA3C14}"/>
          </ac:cxnSpMkLst>
        </pc:cxnChg>
        <pc:cxnChg chg="del mod">
          <ac:chgData name="Gastgebruiker" userId="S::urn:spo:anon#2d0eecddffdfdc05eee91160ad4fa8febcca752ae27109584a6c5c2a41c0b8c8::" providerId="AD" clId="Web-{2AB7DF3C-AFA7-9EC4-BF78-056CA5EE6898}" dt="2024-04-25T18:00:42.711" v="3"/>
          <ac:cxnSpMkLst>
            <pc:docMk/>
            <pc:sldMk cId="2512001468" sldId="298"/>
            <ac:cxnSpMk id="5" creationId="{F3DBB26E-D6CB-152C-FF0D-CCC7F429109C}"/>
          </ac:cxnSpMkLst>
        </pc:cxnChg>
      </pc:sldChg>
    </pc:docChg>
  </pc:docChgLst>
  <pc:docChgLst>
    <pc:chgData name="Gastgebruiker" userId="S::urn:spo:anon#ed112941ae4b9800039b13ea43865c4bb5b0b0de3b3bfb18e4fee31dc7f39a52::" providerId="AD" clId="Web-{A2874E36-D718-FC2A-654E-7A7EFFEC96DE}"/>
    <pc:docChg chg="modSld">
      <pc:chgData name="Gastgebruiker" userId="S::urn:spo:anon#ed112941ae4b9800039b13ea43865c4bb5b0b0de3b3bfb18e4fee31dc7f39a52::" providerId="AD" clId="Web-{A2874E36-D718-FC2A-654E-7A7EFFEC96DE}" dt="2024-04-18T17:43:51.966" v="0" actId="14100"/>
      <pc:docMkLst>
        <pc:docMk/>
      </pc:docMkLst>
      <pc:sldChg chg="modSp">
        <pc:chgData name="Gastgebruiker" userId="S::urn:spo:anon#ed112941ae4b9800039b13ea43865c4bb5b0b0de3b3bfb18e4fee31dc7f39a52::" providerId="AD" clId="Web-{A2874E36-D718-FC2A-654E-7A7EFFEC96DE}" dt="2024-04-18T17:43:51.966" v="0" actId="14100"/>
        <pc:sldMkLst>
          <pc:docMk/>
          <pc:sldMk cId="3485422472" sldId="274"/>
        </pc:sldMkLst>
        <pc:spChg chg="mod">
          <ac:chgData name="Gastgebruiker" userId="S::urn:spo:anon#ed112941ae4b9800039b13ea43865c4bb5b0b0de3b3bfb18e4fee31dc7f39a52::" providerId="AD" clId="Web-{A2874E36-D718-FC2A-654E-7A7EFFEC96DE}" dt="2024-04-18T17:43:51.966" v="0" actId="14100"/>
          <ac:spMkLst>
            <pc:docMk/>
            <pc:sldMk cId="3485422472" sldId="274"/>
            <ac:spMk id="17" creationId="{01F7F01B-E0FB-21C8-FE99-1AC659E45F29}"/>
          </ac:spMkLst>
        </pc:spChg>
      </pc:sldChg>
    </pc:docChg>
  </pc:docChgLst>
  <pc:docChgLst>
    <pc:chgData name="Gastgebruiker" userId="S::urn:spo:anon#2d0eecddffdfdc05eee91160ad4fa8febcca752ae27109584a6c5c2a41c0b8c8::" providerId="AD" clId="Web-{3DD8443E-B41C-C256-DE7E-ABF701D7D897}"/>
    <pc:docChg chg="addSld delSld modSld sldOrd">
      <pc:chgData name="Gastgebruiker" userId="S::urn:spo:anon#2d0eecddffdfdc05eee91160ad4fa8febcca752ae27109584a6c5c2a41c0b8c8::" providerId="AD" clId="Web-{3DD8443E-B41C-C256-DE7E-ABF701D7D897}" dt="2024-04-09T22:03:57.295" v="140" actId="14100"/>
      <pc:docMkLst>
        <pc:docMk/>
      </pc:docMkLst>
      <pc:sldChg chg="addSp modSp mod setBg">
        <pc:chgData name="Gastgebruiker" userId="S::urn:spo:anon#2d0eecddffdfdc05eee91160ad4fa8febcca752ae27109584a6c5c2a41c0b8c8::" providerId="AD" clId="Web-{3DD8443E-B41C-C256-DE7E-ABF701D7D897}" dt="2024-04-09T21:03:48.802" v="23" actId="20577"/>
        <pc:sldMkLst>
          <pc:docMk/>
          <pc:sldMk cId="3351439039" sldId="256"/>
        </pc:sldMkLst>
        <pc:spChg chg="mod">
          <ac:chgData name="Gastgebruiker" userId="S::urn:spo:anon#2d0eecddffdfdc05eee91160ad4fa8febcca752ae27109584a6c5c2a41c0b8c8::" providerId="AD" clId="Web-{3DD8443E-B41C-C256-DE7E-ABF701D7D897}" dt="2024-04-09T21:02:42.207" v="4"/>
          <ac:spMkLst>
            <pc:docMk/>
            <pc:sldMk cId="3351439039" sldId="256"/>
            <ac:spMk id="2" creationId="{00000000-0000-0000-0000-000000000000}"/>
          </ac:spMkLst>
        </pc:spChg>
        <pc:spChg chg="mod">
          <ac:chgData name="Gastgebruiker" userId="S::urn:spo:anon#2d0eecddffdfdc05eee91160ad4fa8febcca752ae27109584a6c5c2a41c0b8c8::" providerId="AD" clId="Web-{3DD8443E-B41C-C256-DE7E-ABF701D7D897}" dt="2024-04-09T21:03:48.802" v="23" actId="20577"/>
          <ac:spMkLst>
            <pc:docMk/>
            <pc:sldMk cId="3351439039" sldId="256"/>
            <ac:spMk id="3" creationId="{00000000-0000-0000-0000-000000000000}"/>
          </ac:spMkLst>
        </pc:spChg>
        <pc:spChg chg="add">
          <ac:chgData name="Gastgebruiker" userId="S::urn:spo:anon#2d0eecddffdfdc05eee91160ad4fa8febcca752ae27109584a6c5c2a41c0b8c8::" providerId="AD" clId="Web-{3DD8443E-B41C-C256-DE7E-ABF701D7D897}" dt="2024-04-09T21:02:42.207" v="4"/>
          <ac:spMkLst>
            <pc:docMk/>
            <pc:sldMk cId="3351439039" sldId="256"/>
            <ac:spMk id="9" creationId="{5E395AE0-8789-FAD6-A987-32E65C185100}"/>
          </ac:spMkLst>
        </pc:spChg>
        <pc:picChg chg="add mod">
          <ac:chgData name="Gastgebruiker" userId="S::urn:spo:anon#2d0eecddffdfdc05eee91160ad4fa8febcca752ae27109584a6c5c2a41c0b8c8::" providerId="AD" clId="Web-{3DD8443E-B41C-C256-DE7E-ABF701D7D897}" dt="2024-04-09T21:02:42.207" v="4"/>
          <ac:picMkLst>
            <pc:docMk/>
            <pc:sldMk cId="3351439039" sldId="256"/>
            <ac:picMk id="4" creationId="{AA6A7971-9609-EB55-6A71-8107F27A5C3C}"/>
          </ac:picMkLst>
        </pc:picChg>
        <pc:cxnChg chg="add">
          <ac:chgData name="Gastgebruiker" userId="S::urn:spo:anon#2d0eecddffdfdc05eee91160ad4fa8febcca752ae27109584a6c5c2a41c0b8c8::" providerId="AD" clId="Web-{3DD8443E-B41C-C256-DE7E-ABF701D7D897}" dt="2024-04-09T21:02:42.207" v="4"/>
          <ac:cxnSpMkLst>
            <pc:docMk/>
            <pc:sldMk cId="3351439039" sldId="256"/>
            <ac:cxnSpMk id="11" creationId="{7667AA61-5C27-F30F-D229-06CBE5709F33}"/>
          </ac:cxnSpMkLst>
        </pc:cxnChg>
      </pc:sldChg>
      <pc:sldChg chg="modSp new ord">
        <pc:chgData name="Gastgebruiker" userId="S::urn:spo:anon#2d0eecddffdfdc05eee91160ad4fa8febcca752ae27109584a6c5c2a41c0b8c8::" providerId="AD" clId="Web-{3DD8443E-B41C-C256-DE7E-ABF701D7D897}" dt="2024-04-09T21:59:27.694" v="130"/>
        <pc:sldMkLst>
          <pc:docMk/>
          <pc:sldMk cId="2561845007" sldId="257"/>
        </pc:sldMkLst>
        <pc:spChg chg="mod">
          <ac:chgData name="Gastgebruiker" userId="S::urn:spo:anon#2d0eecddffdfdc05eee91160ad4fa8febcca752ae27109584a6c5c2a41c0b8c8::" providerId="AD" clId="Web-{3DD8443E-B41C-C256-DE7E-ABF701D7D897}" dt="2024-04-09T21:11:54.176" v="38" actId="20577"/>
          <ac:spMkLst>
            <pc:docMk/>
            <pc:sldMk cId="2561845007" sldId="257"/>
            <ac:spMk id="2" creationId="{8864EF0E-D178-C4CE-A77F-D4BE4634AC40}"/>
          </ac:spMkLst>
        </pc:spChg>
        <pc:spChg chg="mod">
          <ac:chgData name="Gastgebruiker" userId="S::urn:spo:anon#2d0eecddffdfdc05eee91160ad4fa8febcca752ae27109584a6c5c2a41c0b8c8::" providerId="AD" clId="Web-{3DD8443E-B41C-C256-DE7E-ABF701D7D897}" dt="2024-04-09T21:35:39.013" v="92" actId="20577"/>
          <ac:spMkLst>
            <pc:docMk/>
            <pc:sldMk cId="2561845007" sldId="257"/>
            <ac:spMk id="3" creationId="{7498E4A1-EF55-DA0F-4533-BAF18B6F8400}"/>
          </ac:spMkLst>
        </pc:spChg>
      </pc:sldChg>
      <pc:sldChg chg="modSp new del">
        <pc:chgData name="Gastgebruiker" userId="S::urn:spo:anon#2d0eecddffdfdc05eee91160ad4fa8febcca752ae27109584a6c5c2a41c0b8c8::" providerId="AD" clId="Web-{3DD8443E-B41C-C256-DE7E-ABF701D7D897}" dt="2024-04-09T21:59:25.912" v="129"/>
        <pc:sldMkLst>
          <pc:docMk/>
          <pc:sldMk cId="1956665097" sldId="258"/>
        </pc:sldMkLst>
        <pc:spChg chg="mod">
          <ac:chgData name="Gastgebruiker" userId="S::urn:spo:anon#2d0eecddffdfdc05eee91160ad4fa8febcca752ae27109584a6c5c2a41c0b8c8::" providerId="AD" clId="Web-{3DD8443E-B41C-C256-DE7E-ABF701D7D897}" dt="2024-04-09T21:12:49.755" v="45" actId="20577"/>
          <ac:spMkLst>
            <pc:docMk/>
            <pc:sldMk cId="1956665097" sldId="258"/>
            <ac:spMk id="2" creationId="{138BC4A4-8066-6BC3-0780-84D1D2F899ED}"/>
          </ac:spMkLst>
        </pc:spChg>
      </pc:sldChg>
      <pc:sldChg chg="modSp new ord">
        <pc:chgData name="Gastgebruiker" userId="S::urn:spo:anon#2d0eecddffdfdc05eee91160ad4fa8febcca752ae27109584a6c5c2a41c0b8c8::" providerId="AD" clId="Web-{3DD8443E-B41C-C256-DE7E-ABF701D7D897}" dt="2024-04-09T21:51:16.102" v="114"/>
        <pc:sldMkLst>
          <pc:docMk/>
          <pc:sldMk cId="4238848691" sldId="259"/>
        </pc:sldMkLst>
        <pc:spChg chg="mod">
          <ac:chgData name="Gastgebruiker" userId="S::urn:spo:anon#2d0eecddffdfdc05eee91160ad4fa8febcca752ae27109584a6c5c2a41c0b8c8::" providerId="AD" clId="Web-{3DD8443E-B41C-C256-DE7E-ABF701D7D897}" dt="2024-04-09T21:13:20.412" v="60" actId="20577"/>
          <ac:spMkLst>
            <pc:docMk/>
            <pc:sldMk cId="4238848691" sldId="259"/>
            <ac:spMk id="2" creationId="{33B5BB42-C92D-B471-A783-5255EF503D2D}"/>
          </ac:spMkLst>
        </pc:spChg>
      </pc:sldChg>
      <pc:sldChg chg="modSp new ord">
        <pc:chgData name="Gastgebruiker" userId="S::urn:spo:anon#2d0eecddffdfdc05eee91160ad4fa8febcca752ae27109584a6c5c2a41c0b8c8::" providerId="AD" clId="Web-{3DD8443E-B41C-C256-DE7E-ABF701D7D897}" dt="2024-04-09T21:50:54.227" v="110"/>
        <pc:sldMkLst>
          <pc:docMk/>
          <pc:sldMk cId="1648802150" sldId="260"/>
        </pc:sldMkLst>
        <pc:spChg chg="mod">
          <ac:chgData name="Gastgebruiker" userId="S::urn:spo:anon#2d0eecddffdfdc05eee91160ad4fa8febcca752ae27109584a6c5c2a41c0b8c8::" providerId="AD" clId="Web-{3DD8443E-B41C-C256-DE7E-ABF701D7D897}" dt="2024-04-09T21:36:05.591" v="94" actId="20577"/>
          <ac:spMkLst>
            <pc:docMk/>
            <pc:sldMk cId="1648802150" sldId="260"/>
            <ac:spMk id="2" creationId="{7AF38314-9E6C-E35D-63F7-CC73AF567FDF}"/>
          </ac:spMkLst>
        </pc:spChg>
      </pc:sldChg>
      <pc:sldChg chg="modSp new">
        <pc:chgData name="Gastgebruiker" userId="S::urn:spo:anon#2d0eecddffdfdc05eee91160ad4fa8febcca752ae27109584a6c5c2a41c0b8c8::" providerId="AD" clId="Web-{3DD8443E-B41C-C256-DE7E-ABF701D7D897}" dt="2024-04-09T21:13:43.430" v="72" actId="20577"/>
        <pc:sldMkLst>
          <pc:docMk/>
          <pc:sldMk cId="2076239370" sldId="261"/>
        </pc:sldMkLst>
        <pc:spChg chg="mod">
          <ac:chgData name="Gastgebruiker" userId="S::urn:spo:anon#2d0eecddffdfdc05eee91160ad4fa8febcca752ae27109584a6c5c2a41c0b8c8::" providerId="AD" clId="Web-{3DD8443E-B41C-C256-DE7E-ABF701D7D897}" dt="2024-04-09T21:13:43.430" v="72" actId="20577"/>
          <ac:spMkLst>
            <pc:docMk/>
            <pc:sldMk cId="2076239370" sldId="261"/>
            <ac:spMk id="2" creationId="{36F94058-F4EA-4F5D-53FE-E8BFE8B189B8}"/>
          </ac:spMkLst>
        </pc:spChg>
      </pc:sldChg>
      <pc:sldChg chg="addSp delSp modSp new mod ord setBg">
        <pc:chgData name="Gastgebruiker" userId="S::urn:spo:anon#2d0eecddffdfdc05eee91160ad4fa8febcca752ae27109584a6c5c2a41c0b8c8::" providerId="AD" clId="Web-{3DD8443E-B41C-C256-DE7E-ABF701D7D897}" dt="2024-04-09T21:29:44.362" v="91"/>
        <pc:sldMkLst>
          <pc:docMk/>
          <pc:sldMk cId="3562051248" sldId="262"/>
        </pc:sldMkLst>
        <pc:spChg chg="del">
          <ac:chgData name="Gastgebruiker" userId="S::urn:spo:anon#2d0eecddffdfdc05eee91160ad4fa8febcca752ae27109584a6c5c2a41c0b8c8::" providerId="AD" clId="Web-{3DD8443E-B41C-C256-DE7E-ABF701D7D897}" dt="2024-04-09T21:23:55.430" v="80"/>
          <ac:spMkLst>
            <pc:docMk/>
            <pc:sldMk cId="3562051248" sldId="262"/>
            <ac:spMk id="2" creationId="{FCFBF401-FF6C-BF3F-7293-23211BADC8E2}"/>
          </ac:spMkLst>
        </pc:spChg>
        <pc:spChg chg="del mod">
          <ac:chgData name="Gastgebruiker" userId="S::urn:spo:anon#2d0eecddffdfdc05eee91160ad4fa8febcca752ae27109584a6c5c2a41c0b8c8::" providerId="AD" clId="Web-{3DD8443E-B41C-C256-DE7E-ABF701D7D897}" dt="2024-04-09T21:23:34.054" v="77"/>
          <ac:spMkLst>
            <pc:docMk/>
            <pc:sldMk cId="3562051248" sldId="262"/>
            <ac:spMk id="3" creationId="{ACEF13E4-7248-E04F-4F92-446E69C21C19}"/>
          </ac:spMkLst>
        </pc:spChg>
        <pc:picChg chg="add mod ord modCrop">
          <ac:chgData name="Gastgebruiker" userId="S::urn:spo:anon#2d0eecddffdfdc05eee91160ad4fa8febcca752ae27109584a6c5c2a41c0b8c8::" providerId="AD" clId="Web-{3DD8443E-B41C-C256-DE7E-ABF701D7D897}" dt="2024-04-09T21:23:55.430" v="80"/>
          <ac:picMkLst>
            <pc:docMk/>
            <pc:sldMk cId="3562051248" sldId="262"/>
            <ac:picMk id="4" creationId="{32A22015-A8CE-2BAB-0B97-97E82124D24A}"/>
          </ac:picMkLst>
        </pc:picChg>
      </pc:sldChg>
      <pc:sldChg chg="addSp delSp modSp new mod setBg">
        <pc:chgData name="Gastgebruiker" userId="S::urn:spo:anon#2d0eecddffdfdc05eee91160ad4fa8febcca752ae27109584a6c5c2a41c0b8c8::" providerId="AD" clId="Web-{3DD8443E-B41C-C256-DE7E-ABF701D7D897}" dt="2024-04-09T21:24:37.493" v="83"/>
        <pc:sldMkLst>
          <pc:docMk/>
          <pc:sldMk cId="1114337383" sldId="263"/>
        </pc:sldMkLst>
        <pc:spChg chg="del">
          <ac:chgData name="Gastgebruiker" userId="S::urn:spo:anon#2d0eecddffdfdc05eee91160ad4fa8febcca752ae27109584a6c5c2a41c0b8c8::" providerId="AD" clId="Web-{3DD8443E-B41C-C256-DE7E-ABF701D7D897}" dt="2024-04-09T21:24:37.493" v="83"/>
          <ac:spMkLst>
            <pc:docMk/>
            <pc:sldMk cId="1114337383" sldId="263"/>
            <ac:spMk id="2" creationId="{CBDE1F7F-BFAE-EA85-3812-E8D68EB7E65C}"/>
          </ac:spMkLst>
        </pc:spChg>
        <pc:spChg chg="del">
          <ac:chgData name="Gastgebruiker" userId="S::urn:spo:anon#2d0eecddffdfdc05eee91160ad4fa8febcca752ae27109584a6c5c2a41c0b8c8::" providerId="AD" clId="Web-{3DD8443E-B41C-C256-DE7E-ABF701D7D897}" dt="2024-04-09T21:24:34.540" v="82"/>
          <ac:spMkLst>
            <pc:docMk/>
            <pc:sldMk cId="1114337383" sldId="263"/>
            <ac:spMk id="3" creationId="{322E2115-0F90-98CC-62D9-6314669464C1}"/>
          </ac:spMkLst>
        </pc:spChg>
        <pc:picChg chg="add mod ord">
          <ac:chgData name="Gastgebruiker" userId="S::urn:spo:anon#2d0eecddffdfdc05eee91160ad4fa8febcca752ae27109584a6c5c2a41c0b8c8::" providerId="AD" clId="Web-{3DD8443E-B41C-C256-DE7E-ABF701D7D897}" dt="2024-04-09T21:24:37.493" v="83"/>
          <ac:picMkLst>
            <pc:docMk/>
            <pc:sldMk cId="1114337383" sldId="263"/>
            <ac:picMk id="4" creationId="{3ECC3243-1C96-3610-9640-5284DBCE9C65}"/>
          </ac:picMkLst>
        </pc:picChg>
      </pc:sldChg>
      <pc:sldChg chg="modSp new">
        <pc:chgData name="Gastgebruiker" userId="S::urn:spo:anon#2d0eecddffdfdc05eee91160ad4fa8febcca752ae27109584a6c5c2a41c0b8c8::" providerId="AD" clId="Web-{3DD8443E-B41C-C256-DE7E-ABF701D7D897}" dt="2024-04-09T21:59:17.647" v="128" actId="20577"/>
        <pc:sldMkLst>
          <pc:docMk/>
          <pc:sldMk cId="2466213966" sldId="264"/>
        </pc:sldMkLst>
        <pc:spChg chg="mod">
          <ac:chgData name="Gastgebruiker" userId="S::urn:spo:anon#2d0eecddffdfdc05eee91160ad4fa8febcca752ae27109584a6c5c2a41c0b8c8::" providerId="AD" clId="Web-{3DD8443E-B41C-C256-DE7E-ABF701D7D897}" dt="2024-04-09T21:59:17.647" v="128" actId="20577"/>
          <ac:spMkLst>
            <pc:docMk/>
            <pc:sldMk cId="2466213966" sldId="264"/>
            <ac:spMk id="2" creationId="{E6018BF0-860A-3BEA-5631-7DAC23C9D390}"/>
          </ac:spMkLst>
        </pc:spChg>
      </pc:sldChg>
      <pc:sldChg chg="addSp delSp modSp new mod setBg">
        <pc:chgData name="Gastgebruiker" userId="S::urn:spo:anon#2d0eecddffdfdc05eee91160ad4fa8febcca752ae27109584a6c5c2a41c0b8c8::" providerId="AD" clId="Web-{3DD8443E-B41C-C256-DE7E-ABF701D7D897}" dt="2024-04-09T21:37:10.124" v="97"/>
        <pc:sldMkLst>
          <pc:docMk/>
          <pc:sldMk cId="2910963618" sldId="265"/>
        </pc:sldMkLst>
        <pc:spChg chg="del">
          <ac:chgData name="Gastgebruiker" userId="S::urn:spo:anon#2d0eecddffdfdc05eee91160ad4fa8febcca752ae27109584a6c5c2a41c0b8c8::" providerId="AD" clId="Web-{3DD8443E-B41C-C256-DE7E-ABF701D7D897}" dt="2024-04-09T21:37:10.124" v="97"/>
          <ac:spMkLst>
            <pc:docMk/>
            <pc:sldMk cId="2910963618" sldId="265"/>
            <ac:spMk id="2" creationId="{B4E4E04E-8988-2A63-2F90-1E17B5F15B84}"/>
          </ac:spMkLst>
        </pc:spChg>
        <pc:spChg chg="del">
          <ac:chgData name="Gastgebruiker" userId="S::urn:spo:anon#2d0eecddffdfdc05eee91160ad4fa8febcca752ae27109584a6c5c2a41c0b8c8::" providerId="AD" clId="Web-{3DD8443E-B41C-C256-DE7E-ABF701D7D897}" dt="2024-04-09T21:37:01.671" v="96"/>
          <ac:spMkLst>
            <pc:docMk/>
            <pc:sldMk cId="2910963618" sldId="265"/>
            <ac:spMk id="3" creationId="{B82F19E9-0A19-5CE5-435B-CF2BA58206C9}"/>
          </ac:spMkLst>
        </pc:spChg>
        <pc:picChg chg="add mod ord">
          <ac:chgData name="Gastgebruiker" userId="S::urn:spo:anon#2d0eecddffdfdc05eee91160ad4fa8febcca752ae27109584a6c5c2a41c0b8c8::" providerId="AD" clId="Web-{3DD8443E-B41C-C256-DE7E-ABF701D7D897}" dt="2024-04-09T21:37:10.124" v="97"/>
          <ac:picMkLst>
            <pc:docMk/>
            <pc:sldMk cId="2910963618" sldId="265"/>
            <ac:picMk id="4" creationId="{D6506B09-0A18-FC70-D5C2-883C6AB4219B}"/>
          </ac:picMkLst>
        </pc:picChg>
      </pc:sldChg>
      <pc:sldChg chg="addSp delSp modSp new mod ord setBg">
        <pc:chgData name="Gastgebruiker" userId="S::urn:spo:anon#2d0eecddffdfdc05eee91160ad4fa8febcca752ae27109584a6c5c2a41c0b8c8::" providerId="AD" clId="Web-{3DD8443E-B41C-C256-DE7E-ABF701D7D897}" dt="2024-04-09T21:50:56.539" v="111"/>
        <pc:sldMkLst>
          <pc:docMk/>
          <pc:sldMk cId="3916131110" sldId="266"/>
        </pc:sldMkLst>
        <pc:spChg chg="del">
          <ac:chgData name="Gastgebruiker" userId="S::urn:spo:anon#2d0eecddffdfdc05eee91160ad4fa8febcca752ae27109584a6c5c2a41c0b8c8::" providerId="AD" clId="Web-{3DD8443E-B41C-C256-DE7E-ABF701D7D897}" dt="2024-04-09T21:47:21.330" v="101"/>
          <ac:spMkLst>
            <pc:docMk/>
            <pc:sldMk cId="3916131110" sldId="266"/>
            <ac:spMk id="2" creationId="{75C5D2A9-754F-2E22-2AF5-CB1E4621AD4A}"/>
          </ac:spMkLst>
        </pc:spChg>
        <pc:spChg chg="del">
          <ac:chgData name="Gastgebruiker" userId="S::urn:spo:anon#2d0eecddffdfdc05eee91160ad4fa8febcca752ae27109584a6c5c2a41c0b8c8::" providerId="AD" clId="Web-{3DD8443E-B41C-C256-DE7E-ABF701D7D897}" dt="2024-04-09T21:42:12.617" v="99"/>
          <ac:spMkLst>
            <pc:docMk/>
            <pc:sldMk cId="3916131110" sldId="266"/>
            <ac:spMk id="3" creationId="{A25E00AB-8157-162E-DF18-C6ED9DBCFF15}"/>
          </ac:spMkLst>
        </pc:spChg>
        <pc:spChg chg="add del">
          <ac:chgData name="Gastgebruiker" userId="S::urn:spo:anon#2d0eecddffdfdc05eee91160ad4fa8febcca752ae27109584a6c5c2a41c0b8c8::" providerId="AD" clId="Web-{3DD8443E-B41C-C256-DE7E-ABF701D7D897}" dt="2024-04-09T21:47:41.034" v="105"/>
          <ac:spMkLst>
            <pc:docMk/>
            <pc:sldMk cId="3916131110" sldId="266"/>
            <ac:spMk id="9" creationId="{AB8C311F-7253-4AED-9701-7FC0708C41C7}"/>
          </ac:spMkLst>
        </pc:spChg>
        <pc:spChg chg="add del">
          <ac:chgData name="Gastgebruiker" userId="S::urn:spo:anon#2d0eecddffdfdc05eee91160ad4fa8febcca752ae27109584a6c5c2a41c0b8c8::" providerId="AD" clId="Web-{3DD8443E-B41C-C256-DE7E-ABF701D7D897}" dt="2024-04-09T21:47:41.034" v="105"/>
          <ac:spMkLst>
            <pc:docMk/>
            <pc:sldMk cId="3916131110" sldId="266"/>
            <ac:spMk id="11" creationId="{E2384209-CB15-4CDF-9D31-C44FD9A3F20D}"/>
          </ac:spMkLst>
        </pc:spChg>
        <pc:spChg chg="add del">
          <ac:chgData name="Gastgebruiker" userId="S::urn:spo:anon#2d0eecddffdfdc05eee91160ad4fa8febcca752ae27109584a6c5c2a41c0b8c8::" providerId="AD" clId="Web-{3DD8443E-B41C-C256-DE7E-ABF701D7D897}" dt="2024-04-09T21:47:41.034" v="105"/>
          <ac:spMkLst>
            <pc:docMk/>
            <pc:sldMk cId="3916131110" sldId="266"/>
            <ac:spMk id="13" creationId="{2633B3B5-CC90-43F0-8714-D31D1F3F0209}"/>
          </ac:spMkLst>
        </pc:spChg>
        <pc:spChg chg="add del">
          <ac:chgData name="Gastgebruiker" userId="S::urn:spo:anon#2d0eecddffdfdc05eee91160ad4fa8febcca752ae27109584a6c5c2a41c0b8c8::" providerId="AD" clId="Web-{3DD8443E-B41C-C256-DE7E-ABF701D7D897}" dt="2024-04-09T21:47:41.034" v="105"/>
          <ac:spMkLst>
            <pc:docMk/>
            <pc:sldMk cId="3916131110" sldId="266"/>
            <ac:spMk id="15" creationId="{A8D57A06-A426-446D-B02C-A2DC6B62E45E}"/>
          </ac:spMkLst>
        </pc:spChg>
        <pc:picChg chg="add mod ord modCrop">
          <ac:chgData name="Gastgebruiker" userId="S::urn:spo:anon#2d0eecddffdfdc05eee91160ad4fa8febcca752ae27109584a6c5c2a41c0b8c8::" providerId="AD" clId="Web-{3DD8443E-B41C-C256-DE7E-ABF701D7D897}" dt="2024-04-09T21:47:41.034" v="105"/>
          <ac:picMkLst>
            <pc:docMk/>
            <pc:sldMk cId="3916131110" sldId="266"/>
            <ac:picMk id="4" creationId="{94FD2848-E6F7-E7C5-AF7E-106E88DCAFAE}"/>
          </ac:picMkLst>
        </pc:picChg>
      </pc:sldChg>
      <pc:sldChg chg="addSp delSp modSp new mod ord setBg">
        <pc:chgData name="Gastgebruiker" userId="S::urn:spo:anon#2d0eecddffdfdc05eee91160ad4fa8febcca752ae27109584a6c5c2a41c0b8c8::" providerId="AD" clId="Web-{3DD8443E-B41C-C256-DE7E-ABF701D7D897}" dt="2024-04-09T22:03:57.295" v="140" actId="14100"/>
        <pc:sldMkLst>
          <pc:docMk/>
          <pc:sldMk cId="2950430349" sldId="267"/>
        </pc:sldMkLst>
        <pc:spChg chg="del">
          <ac:chgData name="Gastgebruiker" userId="S::urn:spo:anon#2d0eecddffdfdc05eee91160ad4fa8febcca752ae27109584a6c5c2a41c0b8c8::" providerId="AD" clId="Web-{3DD8443E-B41C-C256-DE7E-ABF701D7D897}" dt="2024-04-09T21:50:34.898" v="109"/>
          <ac:spMkLst>
            <pc:docMk/>
            <pc:sldMk cId="2950430349" sldId="267"/>
            <ac:spMk id="2" creationId="{C42F83B3-717D-2DE3-95FE-AFF807DBE8DF}"/>
          </ac:spMkLst>
        </pc:spChg>
        <pc:spChg chg="del">
          <ac:chgData name="Gastgebruiker" userId="S::urn:spo:anon#2d0eecddffdfdc05eee91160ad4fa8febcca752ae27109584a6c5c2a41c0b8c8::" providerId="AD" clId="Web-{3DD8443E-B41C-C256-DE7E-ABF701D7D897}" dt="2024-04-09T21:50:00.538" v="106"/>
          <ac:spMkLst>
            <pc:docMk/>
            <pc:sldMk cId="2950430349" sldId="267"/>
            <ac:spMk id="3" creationId="{5A7C2F76-00A1-E60B-FCE5-1AD3F048E3EF}"/>
          </ac:spMkLst>
        </pc:spChg>
        <pc:spChg chg="add del mod">
          <ac:chgData name="Gastgebruiker" userId="S::urn:spo:anon#2d0eecddffdfdc05eee91160ad4fa8febcca752ae27109584a6c5c2a41c0b8c8::" providerId="AD" clId="Web-{3DD8443E-B41C-C256-DE7E-ABF701D7D897}" dt="2024-04-09T21:50:32.101" v="108"/>
          <ac:spMkLst>
            <pc:docMk/>
            <pc:sldMk cId="2950430349" sldId="267"/>
            <ac:spMk id="6" creationId="{1E094112-5C4B-873B-03D8-FB06FCCA434A}"/>
          </ac:spMkLst>
        </pc:spChg>
        <pc:picChg chg="add del mod ord">
          <ac:chgData name="Gastgebruiker" userId="S::urn:spo:anon#2d0eecddffdfdc05eee91160ad4fa8febcca752ae27109584a6c5c2a41c0b8c8::" providerId="AD" clId="Web-{3DD8443E-B41C-C256-DE7E-ABF701D7D897}" dt="2024-04-09T21:50:14.475" v="107"/>
          <ac:picMkLst>
            <pc:docMk/>
            <pc:sldMk cId="2950430349" sldId="267"/>
            <ac:picMk id="4" creationId="{04BD0B63-D09B-34EC-A836-195F062EFA35}"/>
          </ac:picMkLst>
        </pc:picChg>
        <pc:picChg chg="add mod ord">
          <ac:chgData name="Gastgebruiker" userId="S::urn:spo:anon#2d0eecddffdfdc05eee91160ad4fa8febcca752ae27109584a6c5c2a41c0b8c8::" providerId="AD" clId="Web-{3DD8443E-B41C-C256-DE7E-ABF701D7D897}" dt="2024-04-09T22:03:57.295" v="140" actId="14100"/>
          <ac:picMkLst>
            <pc:docMk/>
            <pc:sldMk cId="2950430349" sldId="267"/>
            <ac:picMk id="7" creationId="{3EA94BB2-FC01-930D-3897-20D8FBD3A97D}"/>
          </ac:picMkLst>
        </pc:picChg>
        <pc:picChg chg="add del mod">
          <ac:chgData name="Gastgebruiker" userId="S::urn:spo:anon#2d0eecddffdfdc05eee91160ad4fa8febcca752ae27109584a6c5c2a41c0b8c8::" providerId="AD" clId="Web-{3DD8443E-B41C-C256-DE7E-ABF701D7D897}" dt="2024-04-09T22:02:59.418" v="136"/>
          <ac:picMkLst>
            <pc:docMk/>
            <pc:sldMk cId="2950430349" sldId="267"/>
            <ac:picMk id="8" creationId="{620E85A9-C17C-B787-5AE2-B545692DC7C5}"/>
          </ac:picMkLst>
        </pc:picChg>
        <pc:picChg chg="add mod">
          <ac:chgData name="Gastgebruiker" userId="S::urn:spo:anon#2d0eecddffdfdc05eee91160ad4fa8febcca752ae27109584a6c5c2a41c0b8c8::" providerId="AD" clId="Web-{3DD8443E-B41C-C256-DE7E-ABF701D7D897}" dt="2024-04-09T22:03:42.857" v="139"/>
          <ac:picMkLst>
            <pc:docMk/>
            <pc:sldMk cId="2950430349" sldId="267"/>
            <ac:picMk id="9" creationId="{CE88C66F-38A8-493D-E509-CE4D9B1C918E}"/>
          </ac:picMkLst>
        </pc:picChg>
      </pc:sldChg>
      <pc:sldChg chg="new modNotes">
        <pc:chgData name="Gastgebruiker" userId="S::urn:spo:anon#2d0eecddffdfdc05eee91160ad4fa8febcca752ae27109584a6c5c2a41c0b8c8::" providerId="AD" clId="Web-{3DD8443E-B41C-C256-DE7E-ABF701D7D897}" dt="2024-04-09T21:59:56.538" v="133"/>
        <pc:sldMkLst>
          <pc:docMk/>
          <pc:sldMk cId="3965984166" sldId="268"/>
        </pc:sldMkLst>
      </pc:sldChg>
    </pc:docChg>
  </pc:docChgLst>
  <pc:docChgLst>
    <pc:chgData name="Gastgebruiker" userId="S::urn:spo:anon#ed112941ae4b9800039b13ea43865c4bb5b0b0de3b3bfb18e4fee31dc7f39a52::" providerId="AD" clId="Web-{0C096117-719E-E267-743B-F38F461CEAAD}"/>
    <pc:docChg chg="addSld delSld modSld sldOrd">
      <pc:chgData name="Gastgebruiker" userId="S::urn:spo:anon#ed112941ae4b9800039b13ea43865c4bb5b0b0de3b3bfb18e4fee31dc7f39a52::" providerId="AD" clId="Web-{0C096117-719E-E267-743B-F38F461CEAAD}" dt="2024-04-17T18:48:45.009" v="344"/>
      <pc:docMkLst>
        <pc:docMk/>
      </pc:docMkLst>
      <pc:sldChg chg="addSp delSp modSp">
        <pc:chgData name="Gastgebruiker" userId="S::urn:spo:anon#ed112941ae4b9800039b13ea43865c4bb5b0b0de3b3bfb18e4fee31dc7f39a52::" providerId="AD" clId="Web-{0C096117-719E-E267-743B-F38F461CEAAD}" dt="2024-04-17T18:36:38.186" v="262" actId="20577"/>
        <pc:sldMkLst>
          <pc:docMk/>
          <pc:sldMk cId="2561845007" sldId="257"/>
        </pc:sldMkLst>
        <pc:spChg chg="mod">
          <ac:chgData name="Gastgebruiker" userId="S::urn:spo:anon#ed112941ae4b9800039b13ea43865c4bb5b0b0de3b3bfb18e4fee31dc7f39a52::" providerId="AD" clId="Web-{0C096117-719E-E267-743B-F38F461CEAAD}" dt="2024-04-17T18:20:14.151" v="71" actId="20577"/>
          <ac:spMkLst>
            <pc:docMk/>
            <pc:sldMk cId="2561845007" sldId="257"/>
            <ac:spMk id="2" creationId="{8864EF0E-D178-C4CE-A77F-D4BE4634AC40}"/>
          </ac:spMkLst>
        </pc:spChg>
        <pc:spChg chg="del mod">
          <ac:chgData name="Gastgebruiker" userId="S::urn:spo:anon#ed112941ae4b9800039b13ea43865c4bb5b0b0de3b3bfb18e4fee31dc7f39a52::" providerId="AD" clId="Web-{0C096117-719E-E267-743B-F38F461CEAAD}" dt="2024-04-17T18:33:30.961" v="171"/>
          <ac:spMkLst>
            <pc:docMk/>
            <pc:sldMk cId="2561845007" sldId="257"/>
            <ac:spMk id="3" creationId="{7498E4A1-EF55-DA0F-4533-BAF18B6F8400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30:59.784" v="134" actId="1076"/>
          <ac:spMkLst>
            <pc:docMk/>
            <pc:sldMk cId="2561845007" sldId="257"/>
            <ac:spMk id="9" creationId="{22EB9401-F97F-F2BE-ED02-5F5D03B83701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31:30.613" v="146" actId="20577"/>
          <ac:spMkLst>
            <pc:docMk/>
            <pc:sldMk cId="2561845007" sldId="257"/>
            <ac:spMk id="10" creationId="{AD5CA423-C98C-A510-7145-9F67B17C4454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31:38.129" v="150" actId="20577"/>
          <ac:spMkLst>
            <pc:docMk/>
            <pc:sldMk cId="2561845007" sldId="257"/>
            <ac:spMk id="11" creationId="{73A84622-7428-31EA-11D7-C1E0BDD663AC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32:09.473" v="163" actId="20577"/>
          <ac:spMkLst>
            <pc:docMk/>
            <pc:sldMk cId="2561845007" sldId="257"/>
            <ac:spMk id="12" creationId="{11AA074F-FD10-5A25-B67B-57614C30E661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32:42.834" v="170" actId="20577"/>
          <ac:spMkLst>
            <pc:docMk/>
            <pc:sldMk cId="2561845007" sldId="257"/>
            <ac:spMk id="13" creationId="{73270A6F-F0D2-8A16-2013-117ABD885F18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32:40.631" v="169" actId="20577"/>
          <ac:spMkLst>
            <pc:docMk/>
            <pc:sldMk cId="2561845007" sldId="257"/>
            <ac:spMk id="14" creationId="{2252B61C-EAE8-8077-11A2-A4CD489128B3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34:19.103" v="209" actId="1076"/>
          <ac:spMkLst>
            <pc:docMk/>
            <pc:sldMk cId="2561845007" sldId="257"/>
            <ac:spMk id="15" creationId="{5990704C-1E09-6A87-D5CE-44A043173E29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35:05.652" v="215" actId="20577"/>
          <ac:spMkLst>
            <pc:docMk/>
            <pc:sldMk cId="2561845007" sldId="257"/>
            <ac:spMk id="16" creationId="{A1B9255B-D493-7BF6-0229-90E0BEE977C6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36:38.186" v="262" actId="20577"/>
          <ac:spMkLst>
            <pc:docMk/>
            <pc:sldMk cId="2561845007" sldId="257"/>
            <ac:spMk id="17" creationId="{867EE171-78CB-3BF8-6D4A-41FC2BEC254B}"/>
          </ac:spMkLst>
        </pc:spChg>
        <pc:picChg chg="add">
          <ac:chgData name="Gastgebruiker" userId="S::urn:spo:anon#ed112941ae4b9800039b13ea43865c4bb5b0b0de3b3bfb18e4fee31dc7f39a52::" providerId="AD" clId="Web-{0C096117-719E-E267-743B-F38F461CEAAD}" dt="2024-04-17T18:11:52.430" v="21"/>
          <ac:picMkLst>
            <pc:docMk/>
            <pc:sldMk cId="2561845007" sldId="257"/>
            <ac:picMk id="5" creationId="{B8129D0E-2F12-D3F6-03C9-9D7053FDDA7F}"/>
          </ac:picMkLst>
        </pc:picChg>
        <pc:picChg chg="add mod">
          <ac:chgData name="Gastgebruiker" userId="S::urn:spo:anon#ed112941ae4b9800039b13ea43865c4bb5b0b0de3b3bfb18e4fee31dc7f39a52::" providerId="AD" clId="Web-{0C096117-719E-E267-743B-F38F461CEAAD}" dt="2024-04-17T18:29:55.828" v="111"/>
          <ac:picMkLst>
            <pc:docMk/>
            <pc:sldMk cId="2561845007" sldId="257"/>
            <ac:picMk id="6" creationId="{A5367691-B8E0-BA19-4D65-7130089A6973}"/>
          </ac:picMkLst>
        </pc:picChg>
        <pc:picChg chg="add mod">
          <ac:chgData name="Gastgebruiker" userId="S::urn:spo:anon#ed112941ae4b9800039b13ea43865c4bb5b0b0de3b3bfb18e4fee31dc7f39a52::" providerId="AD" clId="Web-{0C096117-719E-E267-743B-F38F461CEAAD}" dt="2024-04-17T18:30:00.860" v="112"/>
          <ac:picMkLst>
            <pc:docMk/>
            <pc:sldMk cId="2561845007" sldId="257"/>
            <ac:picMk id="7" creationId="{D30175EA-0DC9-CA6B-45A6-F26FF82C1F05}"/>
          </ac:picMkLst>
        </pc:picChg>
        <pc:picChg chg="add mod">
          <ac:chgData name="Gastgebruiker" userId="S::urn:spo:anon#ed112941ae4b9800039b13ea43865c4bb5b0b0de3b3bfb18e4fee31dc7f39a52::" providerId="AD" clId="Web-{0C096117-719E-E267-743B-F38F461CEAAD}" dt="2024-04-17T18:29:44.578" v="110"/>
          <ac:picMkLst>
            <pc:docMk/>
            <pc:sldMk cId="2561845007" sldId="257"/>
            <ac:picMk id="8" creationId="{162B1A94-9E64-F48F-8E1C-AFBB55712C64}"/>
          </ac:picMkLst>
        </pc:picChg>
      </pc:sldChg>
      <pc:sldChg chg="modSp del">
        <pc:chgData name="Gastgebruiker" userId="S::urn:spo:anon#ed112941ae4b9800039b13ea43865c4bb5b0b0de3b3bfb18e4fee31dc7f39a52::" providerId="AD" clId="Web-{0C096117-719E-E267-743B-F38F461CEAAD}" dt="2024-04-17T18:44:45.032" v="299"/>
        <pc:sldMkLst>
          <pc:docMk/>
          <pc:sldMk cId="3562051248" sldId="262"/>
        </pc:sldMkLst>
        <pc:picChg chg="mod">
          <ac:chgData name="Gastgebruiker" userId="S::urn:spo:anon#ed112941ae4b9800039b13ea43865c4bb5b0b0de3b3bfb18e4fee31dc7f39a52::" providerId="AD" clId="Web-{0C096117-719E-E267-743B-F38F461CEAAD}" dt="2024-04-17T18:09:27.003" v="10" actId="1076"/>
          <ac:picMkLst>
            <pc:docMk/>
            <pc:sldMk cId="3562051248" sldId="262"/>
            <ac:picMk id="4" creationId="{32A22015-A8CE-2BAB-0B97-97E82124D24A}"/>
          </ac:picMkLst>
        </pc:picChg>
      </pc:sldChg>
      <pc:sldChg chg="addSp delSp modSp">
        <pc:chgData name="Gastgebruiker" userId="S::urn:spo:anon#ed112941ae4b9800039b13ea43865c4bb5b0b0de3b3bfb18e4fee31dc7f39a52::" providerId="AD" clId="Web-{0C096117-719E-E267-743B-F38F461CEAAD}" dt="2024-04-17T18:48:30.696" v="343" actId="1076"/>
        <pc:sldMkLst>
          <pc:docMk/>
          <pc:sldMk cId="2466213966" sldId="264"/>
        </pc:sldMkLst>
        <pc:spChg chg="del mod">
          <ac:chgData name="Gastgebruiker" userId="S::urn:spo:anon#ed112941ae4b9800039b13ea43865c4bb5b0b0de3b3bfb18e4fee31dc7f39a52::" providerId="AD" clId="Web-{0C096117-719E-E267-743B-F38F461CEAAD}" dt="2024-04-17T18:37:28.016" v="273"/>
          <ac:spMkLst>
            <pc:docMk/>
            <pc:sldMk cId="2466213966" sldId="264"/>
            <ac:spMk id="2" creationId="{E6018BF0-860A-3BEA-5631-7DAC23C9D390}"/>
          </ac:spMkLst>
        </pc:spChg>
        <pc:spChg chg="mod">
          <ac:chgData name="Gastgebruiker" userId="S::urn:spo:anon#ed112941ae4b9800039b13ea43865c4bb5b0b0de3b3bfb18e4fee31dc7f39a52::" providerId="AD" clId="Web-{0C096117-719E-E267-743B-F38F461CEAAD}" dt="2024-04-17T18:48:30.696" v="343" actId="1076"/>
          <ac:spMkLst>
            <pc:docMk/>
            <pc:sldMk cId="2466213966" sldId="264"/>
            <ac:spMk id="3" creationId="{DB4BCB29-9FB5-84FB-E6C8-DC0EC937D96B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47:55.070" v="333" actId="20577"/>
          <ac:spMkLst>
            <pc:docMk/>
            <pc:sldMk cId="2466213966" sldId="264"/>
            <ac:spMk id="5" creationId="{6A333221-5B9A-DD1A-9697-9D7A2FF0DDA8}"/>
          </ac:spMkLst>
        </pc:spChg>
        <pc:spChg chg="add del mod">
          <ac:chgData name="Gastgebruiker" userId="S::urn:spo:anon#ed112941ae4b9800039b13ea43865c4bb5b0b0de3b3bfb18e4fee31dc7f39a52::" providerId="AD" clId="Web-{0C096117-719E-E267-743B-F38F461CEAAD}" dt="2024-04-17T18:37:31.626" v="274"/>
          <ac:spMkLst>
            <pc:docMk/>
            <pc:sldMk cId="2466213966" sldId="264"/>
            <ac:spMk id="7" creationId="{A3CB70DF-3C9E-7864-144C-1FFF46E163F7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48:27.243" v="342" actId="1076"/>
          <ac:spMkLst>
            <pc:docMk/>
            <pc:sldMk cId="2466213966" sldId="264"/>
            <ac:spMk id="9" creationId="{84E5304A-EF4C-6E02-B235-7DBFA0703740}"/>
          </ac:spMkLst>
        </pc:spChg>
        <pc:spChg chg="add del mod">
          <ac:chgData name="Gastgebruiker" userId="S::urn:spo:anon#ed112941ae4b9800039b13ea43865c4bb5b0b0de3b3bfb18e4fee31dc7f39a52::" providerId="AD" clId="Web-{0C096117-719E-E267-743B-F38F461CEAAD}" dt="2024-04-17T18:48:16.430" v="340"/>
          <ac:spMkLst>
            <pc:docMk/>
            <pc:sldMk cId="2466213966" sldId="264"/>
            <ac:spMk id="11" creationId="{EEC55981-AD36-6AE9-3E19-605C7E3DBEF1}"/>
          </ac:spMkLst>
        </pc:spChg>
        <pc:spChg chg="add del mod">
          <ac:chgData name="Gastgebruiker" userId="S::urn:spo:anon#ed112941ae4b9800039b13ea43865c4bb5b0b0de3b3bfb18e4fee31dc7f39a52::" providerId="AD" clId="Web-{0C096117-719E-E267-743B-F38F461CEAAD}" dt="2024-04-17T18:48:19.414" v="341"/>
          <ac:spMkLst>
            <pc:docMk/>
            <pc:sldMk cId="2466213966" sldId="264"/>
            <ac:spMk id="13" creationId="{ABD20C92-F088-4B8B-A3C8-8211C5E251D1}"/>
          </ac:spMkLst>
        </pc:spChg>
      </pc:sldChg>
      <pc:sldChg chg="del ord">
        <pc:chgData name="Gastgebruiker" userId="S::urn:spo:anon#ed112941ae4b9800039b13ea43865c4bb5b0b0de3b3bfb18e4fee31dc7f39a52::" providerId="AD" clId="Web-{0C096117-719E-E267-743B-F38F461CEAAD}" dt="2024-04-17T18:46:37.958" v="324"/>
        <pc:sldMkLst>
          <pc:docMk/>
          <pc:sldMk cId="3965984166" sldId="268"/>
        </pc:sldMkLst>
      </pc:sldChg>
      <pc:sldChg chg="modSp del">
        <pc:chgData name="Gastgebruiker" userId="S::urn:spo:anon#ed112941ae4b9800039b13ea43865c4bb5b0b0de3b3bfb18e4fee31dc7f39a52::" providerId="AD" clId="Web-{0C096117-719E-E267-743B-F38F461CEAAD}" dt="2024-04-17T18:48:45.009" v="344"/>
        <pc:sldMkLst>
          <pc:docMk/>
          <pc:sldMk cId="2137605390" sldId="269"/>
        </pc:sldMkLst>
        <pc:spChg chg="mod">
          <ac:chgData name="Gastgebruiker" userId="S::urn:spo:anon#ed112941ae4b9800039b13ea43865c4bb5b0b0de3b3bfb18e4fee31dc7f39a52::" providerId="AD" clId="Web-{0C096117-719E-E267-743B-F38F461CEAAD}" dt="2024-04-17T18:38:15.346" v="275" actId="14100"/>
          <ac:spMkLst>
            <pc:docMk/>
            <pc:sldMk cId="2137605390" sldId="269"/>
            <ac:spMk id="2" creationId="{E7B59478-2780-06E4-EE1C-F9E08FCBFB7A}"/>
          </ac:spMkLst>
        </pc:spChg>
        <pc:spChg chg="mod">
          <ac:chgData name="Gastgebruiker" userId="S::urn:spo:anon#ed112941ae4b9800039b13ea43865c4bb5b0b0de3b3bfb18e4fee31dc7f39a52::" providerId="AD" clId="Web-{0C096117-719E-E267-743B-F38F461CEAAD}" dt="2024-04-17T18:08:56.658" v="7" actId="20577"/>
          <ac:spMkLst>
            <pc:docMk/>
            <pc:sldMk cId="2137605390" sldId="269"/>
            <ac:spMk id="4" creationId="{C7103B42-1FE0-1D3A-A12D-7C12E84101DF}"/>
          </ac:spMkLst>
        </pc:spChg>
      </pc:sldChg>
      <pc:sldChg chg="del">
        <pc:chgData name="Gastgebruiker" userId="S::urn:spo:anon#ed112941ae4b9800039b13ea43865c4bb5b0b0de3b3bfb18e4fee31dc7f39a52::" providerId="AD" clId="Web-{0C096117-719E-E267-743B-F38F461CEAAD}" dt="2024-04-17T18:03:48.053" v="0"/>
        <pc:sldMkLst>
          <pc:docMk/>
          <pc:sldMk cId="427916886" sldId="272"/>
        </pc:sldMkLst>
      </pc:sldChg>
      <pc:sldChg chg="addSp delSp modSp new">
        <pc:chgData name="Gastgebruiker" userId="S::urn:spo:anon#ed112941ae4b9800039b13ea43865c4bb5b0b0de3b3bfb18e4fee31dc7f39a52::" providerId="AD" clId="Web-{0C096117-719E-E267-743B-F38F461CEAAD}" dt="2024-04-17T18:19:45.759" v="66" actId="20577"/>
        <pc:sldMkLst>
          <pc:docMk/>
          <pc:sldMk cId="1667547946" sldId="272"/>
        </pc:sldMkLst>
        <pc:spChg chg="mod">
          <ac:chgData name="Gastgebruiker" userId="S::urn:spo:anon#ed112941ae4b9800039b13ea43865c4bb5b0b0de3b3bfb18e4fee31dc7f39a52::" providerId="AD" clId="Web-{0C096117-719E-E267-743B-F38F461CEAAD}" dt="2024-04-17T18:19:45.759" v="66" actId="20577"/>
          <ac:spMkLst>
            <pc:docMk/>
            <pc:sldMk cId="1667547946" sldId="272"/>
            <ac:spMk id="2" creationId="{2DAEFE37-B1E1-329C-311C-E699C5DFBC94}"/>
          </ac:spMkLst>
        </pc:spChg>
        <pc:spChg chg="add del">
          <ac:chgData name="Gastgebruiker" userId="S::urn:spo:anon#ed112941ae4b9800039b13ea43865c4bb5b0b0de3b3bfb18e4fee31dc7f39a52::" providerId="AD" clId="Web-{0C096117-719E-E267-743B-F38F461CEAAD}" dt="2024-04-17T18:10:59.303" v="15"/>
          <ac:spMkLst>
            <pc:docMk/>
            <pc:sldMk cId="1667547946" sldId="272"/>
            <ac:spMk id="3" creationId="{2E8EAFE9-F4AC-0E03-E1E7-D1B4097768B9}"/>
          </ac:spMkLst>
        </pc:spChg>
        <pc:spChg chg="del">
          <ac:chgData name="Gastgebruiker" userId="S::urn:spo:anon#ed112941ae4b9800039b13ea43865c4bb5b0b0de3b3bfb18e4fee31dc7f39a52::" providerId="AD" clId="Web-{0C096117-719E-E267-743B-F38F461CEAAD}" dt="2024-04-17T18:19:00.055" v="60"/>
          <ac:spMkLst>
            <pc:docMk/>
            <pc:sldMk cId="1667547946" sldId="272"/>
            <ac:spMk id="4" creationId="{29BC8308-3A65-E013-C182-EFF9ACFF5C74}"/>
          </ac:spMkLst>
        </pc:spChg>
        <pc:picChg chg="add del mod ord">
          <ac:chgData name="Gastgebruiker" userId="S::urn:spo:anon#ed112941ae4b9800039b13ea43865c4bb5b0b0de3b3bfb18e4fee31dc7f39a52::" providerId="AD" clId="Web-{0C096117-719E-E267-743B-F38F461CEAAD}" dt="2024-04-17T18:10:56.600" v="14"/>
          <ac:picMkLst>
            <pc:docMk/>
            <pc:sldMk cId="1667547946" sldId="272"/>
            <ac:picMk id="5" creationId="{9D036755-3A3B-0114-E56D-6E23EBC9D5ED}"/>
          </ac:picMkLst>
        </pc:picChg>
        <pc:picChg chg="add mod modCrop">
          <ac:chgData name="Gastgebruiker" userId="S::urn:spo:anon#ed112941ae4b9800039b13ea43865c4bb5b0b0de3b3bfb18e4fee31dc7f39a52::" providerId="AD" clId="Web-{0C096117-719E-E267-743B-F38F461CEAAD}" dt="2024-04-17T18:11:40.414" v="20" actId="1076"/>
          <ac:picMkLst>
            <pc:docMk/>
            <pc:sldMk cId="1667547946" sldId="272"/>
            <ac:picMk id="6" creationId="{22ACF6CC-567D-EA11-3875-422CEFA0AD50}"/>
          </ac:picMkLst>
        </pc:picChg>
        <pc:picChg chg="add mod">
          <ac:chgData name="Gastgebruiker" userId="S::urn:spo:anon#ed112941ae4b9800039b13ea43865c4bb5b0b0de3b3bfb18e4fee31dc7f39a52::" providerId="AD" clId="Web-{0C096117-719E-E267-743B-F38F461CEAAD}" dt="2024-04-17T18:19:30.665" v="65" actId="1076"/>
          <ac:picMkLst>
            <pc:docMk/>
            <pc:sldMk cId="1667547946" sldId="272"/>
            <ac:picMk id="7" creationId="{EBA5EF07-4E05-CD92-3256-2AFC9FBB3BEB}"/>
          </ac:picMkLst>
        </pc:picChg>
      </pc:sldChg>
      <pc:sldChg chg="addSp modSp new">
        <pc:chgData name="Gastgebruiker" userId="S::urn:spo:anon#ed112941ae4b9800039b13ea43865c4bb5b0b0de3b3bfb18e4fee31dc7f39a52::" providerId="AD" clId="Web-{0C096117-719E-E267-743B-F38F461CEAAD}" dt="2024-04-17T18:44:41.469" v="298" actId="20577"/>
        <pc:sldMkLst>
          <pc:docMk/>
          <pc:sldMk cId="680845047" sldId="273"/>
        </pc:sldMkLst>
        <pc:spChg chg="add mod">
          <ac:chgData name="Gastgebruiker" userId="S::urn:spo:anon#ed112941ae4b9800039b13ea43865c4bb5b0b0de3b3bfb18e4fee31dc7f39a52::" providerId="AD" clId="Web-{0C096117-719E-E267-743B-F38F461CEAAD}" dt="2024-04-17T18:44:41.469" v="298" actId="20577"/>
          <ac:spMkLst>
            <pc:docMk/>
            <pc:sldMk cId="680845047" sldId="273"/>
            <ac:spMk id="5" creationId="{10213238-A635-9C5E-7A59-A6CCB318EC17}"/>
          </ac:spMkLst>
        </pc:spChg>
        <pc:picChg chg="add mod">
          <ac:chgData name="Gastgebruiker" userId="S::urn:spo:anon#ed112941ae4b9800039b13ea43865c4bb5b0b0de3b3bfb18e4fee31dc7f39a52::" providerId="AD" clId="Web-{0C096117-719E-E267-743B-F38F461CEAAD}" dt="2024-04-17T18:44:02.515" v="290" actId="1076"/>
          <ac:picMkLst>
            <pc:docMk/>
            <pc:sldMk cId="680845047" sldId="273"/>
            <ac:picMk id="3" creationId="{FD7152E3-B1F7-DFCF-BB0E-AC9C583A4A4F}"/>
          </ac:picMkLst>
        </pc:picChg>
      </pc:sldChg>
      <pc:sldChg chg="addSp modSp new del">
        <pc:chgData name="Gastgebruiker" userId="S::urn:spo:anon#ed112941ae4b9800039b13ea43865c4bb5b0b0de3b3bfb18e4fee31dc7f39a52::" providerId="AD" clId="Web-{0C096117-719E-E267-743B-F38F461CEAAD}" dt="2024-04-17T18:23:59.659" v="84"/>
        <pc:sldMkLst>
          <pc:docMk/>
          <pc:sldMk cId="3826230189" sldId="273"/>
        </pc:sldMkLst>
        <pc:spChg chg="add mod">
          <ac:chgData name="Gastgebruiker" userId="S::urn:spo:anon#ed112941ae4b9800039b13ea43865c4bb5b0b0de3b3bfb18e4fee31dc7f39a52::" providerId="AD" clId="Web-{0C096117-719E-E267-743B-F38F461CEAAD}" dt="2024-04-17T18:22:53.282" v="83" actId="20577"/>
          <ac:spMkLst>
            <pc:docMk/>
            <pc:sldMk cId="3826230189" sldId="273"/>
            <ac:spMk id="3" creationId="{6772572E-D14D-7CED-8FB4-93D2EAB10482}"/>
          </ac:spMkLst>
        </pc:spChg>
      </pc:sldChg>
      <pc:sldChg chg="addSp delSp modSp add replId">
        <pc:chgData name="Gastgebruiker" userId="S::urn:spo:anon#ed112941ae4b9800039b13ea43865c4bb5b0b0de3b3bfb18e4fee31dc7f39a52::" providerId="AD" clId="Web-{0C096117-719E-E267-743B-F38F461CEAAD}" dt="2024-04-17T18:48:12.852" v="339"/>
        <pc:sldMkLst>
          <pc:docMk/>
          <pc:sldMk cId="3485422472" sldId="274"/>
        </pc:sldMkLst>
        <pc:spChg chg="del">
          <ac:chgData name="Gastgebruiker" userId="S::urn:spo:anon#ed112941ae4b9800039b13ea43865c4bb5b0b0de3b3bfb18e4fee31dc7f39a52::" providerId="AD" clId="Web-{0C096117-719E-E267-743B-F38F461CEAAD}" dt="2024-04-17T18:45:19.158" v="304"/>
          <ac:spMkLst>
            <pc:docMk/>
            <pc:sldMk cId="3485422472" sldId="274"/>
            <ac:spMk id="3" creationId="{DB4BCB29-9FB5-84FB-E6C8-DC0EC937D96B}"/>
          </ac:spMkLst>
        </pc:spChg>
        <pc:spChg chg="add del mod">
          <ac:chgData name="Gastgebruiker" userId="S::urn:spo:anon#ed112941ae4b9800039b13ea43865c4bb5b0b0de3b3bfb18e4fee31dc7f39a52::" providerId="AD" clId="Web-{0C096117-719E-E267-743B-F38F461CEAAD}" dt="2024-04-17T18:45:39.096" v="306"/>
          <ac:spMkLst>
            <pc:docMk/>
            <pc:sldMk cId="3485422472" sldId="274"/>
            <ac:spMk id="4" creationId="{D0CD1B43-EC3B-0F6D-9EDC-E36992896A38}"/>
          </ac:spMkLst>
        </pc:spChg>
        <pc:spChg chg="mod">
          <ac:chgData name="Gastgebruiker" userId="S::urn:spo:anon#ed112941ae4b9800039b13ea43865c4bb5b0b0de3b3bfb18e4fee31dc7f39a52::" providerId="AD" clId="Web-{0C096117-719E-E267-743B-F38F461CEAAD}" dt="2024-04-17T18:48:09.383" v="338" actId="20577"/>
          <ac:spMkLst>
            <pc:docMk/>
            <pc:sldMk cId="3485422472" sldId="274"/>
            <ac:spMk id="5" creationId="{6A333221-5B9A-DD1A-9697-9D7A2FF0DDA8}"/>
          </ac:spMkLst>
        </pc:spChg>
        <pc:spChg chg="add del mod">
          <ac:chgData name="Gastgebruiker" userId="S::urn:spo:anon#ed112941ae4b9800039b13ea43865c4bb5b0b0de3b3bfb18e4fee31dc7f39a52::" providerId="AD" clId="Web-{0C096117-719E-E267-743B-F38F461CEAAD}" dt="2024-04-17T18:45:41.284" v="307"/>
          <ac:spMkLst>
            <pc:docMk/>
            <pc:sldMk cId="3485422472" sldId="274"/>
            <ac:spMk id="7" creationId="{E9B45524-E80A-0956-1B35-A7500D92DCCC}"/>
          </ac:spMkLst>
        </pc:spChg>
        <pc:spChg chg="del">
          <ac:chgData name="Gastgebruiker" userId="S::urn:spo:anon#ed112941ae4b9800039b13ea43865c4bb5b0b0de3b3bfb18e4fee31dc7f39a52::" providerId="AD" clId="Web-{0C096117-719E-E267-743B-F38F461CEAAD}" dt="2024-04-17T18:45:19.127" v="303"/>
          <ac:spMkLst>
            <pc:docMk/>
            <pc:sldMk cId="3485422472" sldId="274"/>
            <ac:spMk id="9" creationId="{84E5304A-EF4C-6E02-B235-7DBFA0703740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46:01.753" v="310" actId="1076"/>
          <ac:spMkLst>
            <pc:docMk/>
            <pc:sldMk cId="3485422472" sldId="274"/>
            <ac:spMk id="10" creationId="{1327F7B3-3784-D7C2-5881-B1E45F0DCFE3}"/>
          </ac:spMkLst>
        </pc:spChg>
        <pc:spChg chg="del">
          <ac:chgData name="Gastgebruiker" userId="S::urn:spo:anon#ed112941ae4b9800039b13ea43865c4bb5b0b0de3b3bfb18e4fee31dc7f39a52::" providerId="AD" clId="Web-{0C096117-719E-E267-743B-F38F461CEAAD}" dt="2024-04-17T18:45:19.127" v="302"/>
          <ac:spMkLst>
            <pc:docMk/>
            <pc:sldMk cId="3485422472" sldId="274"/>
            <ac:spMk id="11" creationId="{EEC55981-AD36-6AE9-3E19-605C7E3DBEF1}"/>
          </ac:spMkLst>
        </pc:spChg>
        <pc:spChg chg="add del">
          <ac:chgData name="Gastgebruiker" userId="S::urn:spo:anon#ed112941ae4b9800039b13ea43865c4bb5b0b0de3b3bfb18e4fee31dc7f39a52::" providerId="AD" clId="Web-{0C096117-719E-E267-743B-F38F461CEAAD}" dt="2024-04-17T18:46:20.191" v="313"/>
          <ac:spMkLst>
            <pc:docMk/>
            <pc:sldMk cId="3485422472" sldId="274"/>
            <ac:spMk id="13" creationId="{707BEDEC-7C80-73B5-6A60-812896518C9B}"/>
          </ac:spMkLst>
        </pc:spChg>
        <pc:spChg chg="add del mod">
          <ac:chgData name="Gastgebruiker" userId="S::urn:spo:anon#ed112941ae4b9800039b13ea43865c4bb5b0b0de3b3bfb18e4fee31dc7f39a52::" providerId="AD" clId="Web-{0C096117-719E-E267-743B-F38F461CEAAD}" dt="2024-04-17T18:48:12.852" v="339"/>
          <ac:spMkLst>
            <pc:docMk/>
            <pc:sldMk cId="3485422472" sldId="274"/>
            <ac:spMk id="15" creationId="{DED05244-4563-6ACD-09C8-67A989F5AC3B}"/>
          </ac:spMkLst>
        </pc:spChg>
        <pc:spChg chg="add mod">
          <ac:chgData name="Gastgebruiker" userId="S::urn:spo:anon#ed112941ae4b9800039b13ea43865c4bb5b0b0de3b3bfb18e4fee31dc7f39a52::" providerId="AD" clId="Web-{0C096117-719E-E267-743B-F38F461CEAAD}" dt="2024-04-17T18:48:12.852" v="339"/>
          <ac:spMkLst>
            <pc:docMk/>
            <pc:sldMk cId="3485422472" sldId="274"/>
            <ac:spMk id="17" creationId="{01F7F01B-E0FB-21C8-FE99-1AC659E45F29}"/>
          </ac:spMkLst>
        </pc:spChg>
      </pc:sldChg>
    </pc:docChg>
  </pc:docChgLst>
  <pc:docChgLst>
    <pc:chgData name="Gastgebruiker" userId="S::urn:spo:anon#ed112941ae4b9800039b13ea43865c4bb5b0b0de3b3bfb18e4fee31dc7f39a52::" providerId="AD" clId="Web-{0012C58B-5D12-E918-9456-E81B223C5661}"/>
    <pc:docChg chg="modSld">
      <pc:chgData name="Gastgebruiker" userId="S::urn:spo:anon#ed112941ae4b9800039b13ea43865c4bb5b0b0de3b3bfb18e4fee31dc7f39a52::" providerId="AD" clId="Web-{0012C58B-5D12-E918-9456-E81B223C5661}" dt="2024-04-25T13:00:12.697" v="320" actId="20577"/>
      <pc:docMkLst>
        <pc:docMk/>
      </pc:docMkLst>
      <pc:sldChg chg="modSp">
        <pc:chgData name="Gastgebruiker" userId="S::urn:spo:anon#ed112941ae4b9800039b13ea43865c4bb5b0b0de3b3bfb18e4fee31dc7f39a52::" providerId="AD" clId="Web-{0012C58B-5D12-E918-9456-E81B223C5661}" dt="2024-04-25T13:00:12.697" v="320" actId="20577"/>
        <pc:sldMkLst>
          <pc:docMk/>
          <pc:sldMk cId="2772402034" sldId="296"/>
        </pc:sldMkLst>
        <pc:spChg chg="mod">
          <ac:chgData name="Gastgebruiker" userId="S::urn:spo:anon#ed112941ae4b9800039b13ea43865c4bb5b0b0de3b3bfb18e4fee31dc7f39a52::" providerId="AD" clId="Web-{0012C58B-5D12-E918-9456-E81B223C5661}" dt="2024-04-25T13:00:12.697" v="320" actId="20577"/>
          <ac:spMkLst>
            <pc:docMk/>
            <pc:sldMk cId="2772402034" sldId="296"/>
            <ac:spMk id="4" creationId="{0AD74BA2-1797-3C4D-A4F2-CAB404595015}"/>
          </ac:spMkLst>
        </pc:spChg>
      </pc:sldChg>
      <pc:sldChg chg="modSp modNotes">
        <pc:chgData name="Gastgebruiker" userId="S::urn:spo:anon#ed112941ae4b9800039b13ea43865c4bb5b0b0de3b3bfb18e4fee31dc7f39a52::" providerId="AD" clId="Web-{0012C58B-5D12-E918-9456-E81B223C5661}" dt="2024-04-25T12:57:28.630" v="255"/>
        <pc:sldMkLst>
          <pc:docMk/>
          <pc:sldMk cId="713426076" sldId="297"/>
        </pc:sldMkLst>
        <pc:spChg chg="mod">
          <ac:chgData name="Gastgebruiker" userId="S::urn:spo:anon#ed112941ae4b9800039b13ea43865c4bb5b0b0de3b3bfb18e4fee31dc7f39a52::" providerId="AD" clId="Web-{0012C58B-5D12-E918-9456-E81B223C5661}" dt="2024-04-25T12:45:57.857" v="69" actId="20577"/>
          <ac:spMkLst>
            <pc:docMk/>
            <pc:sldMk cId="713426076" sldId="297"/>
            <ac:spMk id="7" creationId="{3DD74F88-1E44-9C26-747F-79534BC74ABD}"/>
          </ac:spMkLst>
        </pc:spChg>
        <pc:spChg chg="mod">
          <ac:chgData name="Gastgebruiker" userId="S::urn:spo:anon#ed112941ae4b9800039b13ea43865c4bb5b0b0de3b3bfb18e4fee31dc7f39a52::" providerId="AD" clId="Web-{0012C58B-5D12-E918-9456-E81B223C5661}" dt="2024-04-25T12:45:05.402" v="44" actId="20577"/>
          <ac:spMkLst>
            <pc:docMk/>
            <pc:sldMk cId="713426076" sldId="297"/>
            <ac:spMk id="8" creationId="{4D0F134F-DF02-9A15-25FF-B9A6B58912A4}"/>
          </ac:spMkLst>
        </pc:spChg>
        <pc:graphicFrameChg chg="mod modGraphic">
          <ac:chgData name="Gastgebruiker" userId="S::urn:spo:anon#ed112941ae4b9800039b13ea43865c4bb5b0b0de3b3bfb18e4fee31dc7f39a52::" providerId="AD" clId="Web-{0012C58B-5D12-E918-9456-E81B223C5661}" dt="2024-04-25T12:45:32.388" v="50"/>
          <ac:graphicFrameMkLst>
            <pc:docMk/>
            <pc:sldMk cId="713426076" sldId="297"/>
            <ac:graphicFrameMk id="5" creationId="{A500A8AB-6D66-7DA1-39FC-B179B67E038C}"/>
          </ac:graphicFrameMkLst>
        </pc:graphicFrameChg>
      </pc:sldChg>
    </pc:docChg>
  </pc:docChgLst>
  <pc:docChgLst>
    <pc:chgData name="Gastgebruiker" userId="S::urn:spo:anon#2d0eecddffdfdc05eee91160ad4fa8febcca752ae27109584a6c5c2a41c0b8c8::" providerId="AD" clId="Web-{1923BD53-EF1E-EC65-C5F1-A046E3F9E210}"/>
    <pc:docChg chg="modSld">
      <pc:chgData name="Gastgebruiker" userId="S::urn:spo:anon#2d0eecddffdfdc05eee91160ad4fa8febcca752ae27109584a6c5c2a41c0b8c8::" providerId="AD" clId="Web-{1923BD53-EF1E-EC65-C5F1-A046E3F9E210}" dt="2024-04-25T14:20:12.462" v="3" actId="1076"/>
      <pc:docMkLst>
        <pc:docMk/>
      </pc:docMkLst>
      <pc:sldChg chg="modSp">
        <pc:chgData name="Gastgebruiker" userId="S::urn:spo:anon#2d0eecddffdfdc05eee91160ad4fa8febcca752ae27109584a6c5c2a41c0b8c8::" providerId="AD" clId="Web-{1923BD53-EF1E-EC65-C5F1-A046E3F9E210}" dt="2024-04-25T14:13:13.139" v="1" actId="1076"/>
        <pc:sldMkLst>
          <pc:docMk/>
          <pc:sldMk cId="2772402034" sldId="296"/>
        </pc:sldMkLst>
        <pc:picChg chg="mod">
          <ac:chgData name="Gastgebruiker" userId="S::urn:spo:anon#2d0eecddffdfdc05eee91160ad4fa8febcca752ae27109584a6c5c2a41c0b8c8::" providerId="AD" clId="Web-{1923BD53-EF1E-EC65-C5F1-A046E3F9E210}" dt="2024-04-25T14:13:13.139" v="1" actId="1076"/>
          <ac:picMkLst>
            <pc:docMk/>
            <pc:sldMk cId="2772402034" sldId="296"/>
            <ac:picMk id="2" creationId="{E50739CB-B346-1BD4-25EE-E3B9AB2520DC}"/>
          </ac:picMkLst>
        </pc:picChg>
      </pc:sldChg>
      <pc:sldChg chg="modSp">
        <pc:chgData name="Gastgebruiker" userId="S::urn:spo:anon#2d0eecddffdfdc05eee91160ad4fa8febcca752ae27109584a6c5c2a41c0b8c8::" providerId="AD" clId="Web-{1923BD53-EF1E-EC65-C5F1-A046E3F9E210}" dt="2024-04-25T14:20:12.462" v="3" actId="1076"/>
        <pc:sldMkLst>
          <pc:docMk/>
          <pc:sldMk cId="2512001468" sldId="298"/>
        </pc:sldMkLst>
        <pc:picChg chg="mod">
          <ac:chgData name="Gastgebruiker" userId="S::urn:spo:anon#2d0eecddffdfdc05eee91160ad4fa8febcca752ae27109584a6c5c2a41c0b8c8::" providerId="AD" clId="Web-{1923BD53-EF1E-EC65-C5F1-A046E3F9E210}" dt="2024-04-25T14:20:12.462" v="3" actId="1076"/>
          <ac:picMkLst>
            <pc:docMk/>
            <pc:sldMk cId="2512001468" sldId="298"/>
            <ac:picMk id="2" creationId="{C0C9CDFA-EBEE-C77D-DC84-6DFAAA8CCED3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23_F50BBE9C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23_F50BBE9C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23_F50BBE9C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26_4AC4917D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Sales per segment</a:t>
            </a:r>
          </a:p>
        </c:rich>
      </c:tx>
      <c:layout>
        <c:manualLayout>
          <c:xMode val="edge"/>
          <c:yMode val="edge"/>
          <c:x val="0.2408021402550091"/>
          <c:y val="2.88894973881448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per segment</c:v>
                </c:pt>
              </c:strCache>
            </c:strRef>
          </c:tx>
          <c:spPr>
            <a:solidFill>
              <a:srgbClr val="E43733"/>
            </a:solidFill>
          </c:spPr>
          <c:dPt>
            <c:idx val="0"/>
            <c:bubble3D val="0"/>
            <c:spPr>
              <a:solidFill>
                <a:srgbClr val="E4373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613-4759-AF16-98EAFAF1B975}"/>
              </c:ext>
            </c:extLst>
          </c:dPt>
          <c:dPt>
            <c:idx val="1"/>
            <c:bubble3D val="0"/>
            <c:spPr>
              <a:solidFill>
                <a:srgbClr val="F29F9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613-4759-AF16-98EAFAF1B975}"/>
              </c:ext>
            </c:extLst>
          </c:dPt>
          <c:dPt>
            <c:idx val="2"/>
            <c:bubble3D val="0"/>
            <c:spPr>
              <a:solidFill>
                <a:srgbClr val="ADADA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613-4759-AF16-98EAFAF1B975}"/>
              </c:ext>
            </c:extLst>
          </c:dPt>
          <c:dLbls>
            <c:dLbl>
              <c:idx val="0"/>
              <c:layout>
                <c:manualLayout>
                  <c:x val="8.0965391621129437E-2"/>
                  <c:y val="-1.63554200187765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13-4759-AF16-98EAFAF1B975}"/>
                </c:ext>
              </c:extLst>
            </c:dLbl>
            <c:dLbl>
              <c:idx val="1"/>
              <c:layout>
                <c:manualLayout>
                  <c:x val="-8.6748633879780886E-3"/>
                  <c:y val="7.850601609012737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13-4759-AF16-98EAFAF1B975}"/>
                </c:ext>
              </c:extLst>
            </c:dLbl>
            <c:dLbl>
              <c:idx val="2"/>
              <c:layout>
                <c:manualLayout>
                  <c:x val="-8.674863387978142E-2"/>
                  <c:y val="-4.57951760525743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13-4759-AF16-98EAFAF1B97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nl-N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Essentials</c:v>
                </c:pt>
                <c:pt idx="1">
                  <c:v>Brands</c:v>
                </c:pt>
                <c:pt idx="2">
                  <c:v>Compounding Services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0.42899999999999999</c:v>
                </c:pt>
                <c:pt idx="1">
                  <c:v>0.16</c:v>
                </c:pt>
                <c:pt idx="2">
                  <c:v>0.41099999999999998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613-4759-AF16-98EAFAF1B9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2400"/>
              <a:t>Customer</a:t>
            </a:r>
            <a:r>
              <a:rPr lang="en-GB" sz="2400" baseline="0"/>
              <a:t>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Distribution of customers</c:v>
                </c:pt>
              </c:strCache>
            </c:strRef>
          </c:tx>
          <c:spPr>
            <a:solidFill>
              <a:srgbClr val="E43733"/>
            </a:solidFill>
          </c:spPr>
          <c:dPt>
            <c:idx val="0"/>
            <c:bubble3D val="0"/>
            <c:spPr>
              <a:solidFill>
                <a:srgbClr val="E4373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F11-4727-9580-D10C65299505}"/>
              </c:ext>
            </c:extLst>
          </c:dPt>
          <c:dPt>
            <c:idx val="1"/>
            <c:bubble3D val="0"/>
            <c:spPr>
              <a:solidFill>
                <a:srgbClr val="F29F9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F11-4727-9580-D10C65299505}"/>
              </c:ext>
            </c:extLst>
          </c:dPt>
          <c:dPt>
            <c:idx val="2"/>
            <c:bubble3D val="0"/>
            <c:spPr>
              <a:solidFill>
                <a:srgbClr val="C2C2C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F11-4727-9580-D10C65299505}"/>
              </c:ext>
            </c:extLst>
          </c:dPt>
          <c:dPt>
            <c:idx val="3"/>
            <c:bubble3D val="0"/>
            <c:spPr>
              <a:solidFill>
                <a:srgbClr val="9A9A9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F11-4727-9580-D10C65299505}"/>
              </c:ext>
            </c:extLst>
          </c:dPt>
          <c:dPt>
            <c:idx val="4"/>
            <c:bubble3D val="0"/>
            <c:spPr>
              <a:solidFill>
                <a:srgbClr val="4A4A4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3F11-4727-9580-D10C65299505}"/>
              </c:ext>
            </c:extLst>
          </c:dPt>
          <c:dLbls>
            <c:dLbl>
              <c:idx val="0"/>
              <c:layout>
                <c:manualLayout>
                  <c:x val="0.1050426053554385"/>
                  <c:y val="1.635542001877653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11-4727-9580-D10C65299505}"/>
                </c:ext>
              </c:extLst>
            </c:dLbl>
            <c:dLbl>
              <c:idx val="1"/>
              <c:layout>
                <c:manualLayout>
                  <c:x val="-0.1084310764959366"/>
                  <c:y val="4.57951760525743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F11-4727-9580-D10C65299505}"/>
                </c:ext>
              </c:extLst>
            </c:dLbl>
            <c:dLbl>
              <c:idx val="2"/>
              <c:layout>
                <c:manualLayout>
                  <c:x val="-8.47117785124505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F11-4727-9580-D10C65299505}"/>
                </c:ext>
              </c:extLst>
            </c:dLbl>
            <c:dLbl>
              <c:idx val="3"/>
              <c:layout>
                <c:manualLayout>
                  <c:x val="-8.810024965294852E-2"/>
                  <c:y val="-4.579517605257433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F11-4727-9580-D10C65299505}"/>
                </c:ext>
              </c:extLst>
            </c:dLbl>
            <c:dLbl>
              <c:idx val="4"/>
              <c:layout>
                <c:manualLayout>
                  <c:x val="-4.743859596697228E-2"/>
                  <c:y val="-7.196384808261678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F11-4727-9580-D10C6529950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nl-N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Pharmacists</c:v>
                </c:pt>
                <c:pt idx="1">
                  <c:v>Hospitals</c:v>
                </c:pt>
                <c:pt idx="2">
                  <c:v>Doctors &amp; Patients</c:v>
                </c:pt>
                <c:pt idx="3">
                  <c:v>Wholesale</c:v>
                </c:pt>
                <c:pt idx="4">
                  <c:v>Industry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0.45</c:v>
                </c:pt>
                <c:pt idx="1">
                  <c:v>0.23</c:v>
                </c:pt>
                <c:pt idx="2">
                  <c:v>0.14000000000000001</c:v>
                </c:pt>
                <c:pt idx="3">
                  <c:v>0.09</c:v>
                </c:pt>
                <c:pt idx="4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F11-4727-9580-D10C652995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Sales per segment</a:t>
            </a:r>
          </a:p>
        </c:rich>
      </c:tx>
      <c:layout>
        <c:manualLayout>
          <c:xMode val="edge"/>
          <c:yMode val="edge"/>
          <c:x val="0.2408021402550091"/>
          <c:y val="2.88894973881448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per segment</c:v>
                </c:pt>
              </c:strCache>
            </c:strRef>
          </c:tx>
          <c:spPr>
            <a:solidFill>
              <a:srgbClr val="E43733"/>
            </a:solidFill>
          </c:spPr>
          <c:dPt>
            <c:idx val="0"/>
            <c:bubble3D val="0"/>
            <c:spPr>
              <a:solidFill>
                <a:srgbClr val="E4373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5B2-46E2-97A6-78CB52C7F395}"/>
              </c:ext>
            </c:extLst>
          </c:dPt>
          <c:dPt>
            <c:idx val="1"/>
            <c:bubble3D val="0"/>
            <c:spPr>
              <a:solidFill>
                <a:srgbClr val="F29F9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5B2-46E2-97A6-78CB52C7F395}"/>
              </c:ext>
            </c:extLst>
          </c:dPt>
          <c:dPt>
            <c:idx val="2"/>
            <c:bubble3D val="0"/>
            <c:spPr>
              <a:solidFill>
                <a:srgbClr val="ADADA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5B2-46E2-97A6-78CB52C7F395}"/>
              </c:ext>
            </c:extLst>
          </c:dPt>
          <c:dLbls>
            <c:dLbl>
              <c:idx val="0"/>
              <c:layout>
                <c:manualLayout>
                  <c:x val="9.2531876138433403E-2"/>
                  <c:y val="-1.962650402253184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B2-46E2-97A6-78CB52C7F395}"/>
                </c:ext>
              </c:extLst>
            </c:dLbl>
            <c:dLbl>
              <c:idx val="1"/>
              <c:layout>
                <c:manualLayout>
                  <c:x val="-6.9398907103825139E-2"/>
                  <c:y val="7.850601609012726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5B2-46E2-97A6-78CB52C7F395}"/>
                </c:ext>
              </c:extLst>
            </c:dLbl>
            <c:dLbl>
              <c:idx val="2"/>
              <c:layout>
                <c:manualLayout>
                  <c:x val="-9.2531876138433514E-2"/>
                  <c:y val="-4.579517605257433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B2-46E2-97A6-78CB52C7F39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nl-N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Sheet1!$A$2:$A$4</c:f>
              <c:strCache>
                <c:ptCount val="3"/>
                <c:pt idx="0">
                  <c:v>EMEA</c:v>
                </c:pt>
                <c:pt idx="1">
                  <c:v>Noord Amerika</c:v>
                </c:pt>
                <c:pt idx="2">
                  <c:v>Zuid Amerika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0.37</c:v>
                </c:pt>
                <c:pt idx="1">
                  <c:v>0.4</c:v>
                </c:pt>
                <c:pt idx="2">
                  <c:v>0.22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5B2-46E2-97A6-78CB52C7F3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Netto financiële schuld / REBITDA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  <c:pt idx="4">
                  <c:v>2023</c:v>
                </c:pt>
              </c:numCache>
            </c:numRef>
          </c:cat>
          <c:val>
            <c:numRef>
              <c:f>Sheet1!$B$2:$B$6</c:f>
              <c:numCache>
                <c:formatCode>0.00\x</c:formatCode>
                <c:ptCount val="5"/>
                <c:pt idx="0">
                  <c:v>2.33</c:v>
                </c:pt>
                <c:pt idx="1">
                  <c:v>2.06</c:v>
                </c:pt>
                <c:pt idx="2">
                  <c:v>2.11</c:v>
                </c:pt>
                <c:pt idx="3">
                  <c:v>1.93</c:v>
                </c:pt>
                <c:pt idx="4">
                  <c:v>1.42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FE7-4E13-949F-29CA437A3C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62828767"/>
        <c:axId val="1690335872"/>
      </c:lineChart>
      <c:catAx>
        <c:axId val="11628287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  <a:tailEnd type="arrow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1690335872"/>
        <c:crosses val="autoZero"/>
        <c:auto val="1"/>
        <c:lblAlgn val="ctr"/>
        <c:lblOffset val="100"/>
        <c:noMultiLvlLbl val="0"/>
      </c:catAx>
      <c:valAx>
        <c:axId val="1690335872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\x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  <a:tailEnd type="arrow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11628287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4D32C3-4A26-4609-A73C-4B44EEA19D86}" type="datetimeFigureOut">
              <a:t>26-4-2024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5B9DB-2725-4498-8D86-E156AD8DE9C2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34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Magistraal</a:t>
            </a:r>
            <a:r>
              <a:rPr lang="en-US"/>
              <a:t>: in de </a:t>
            </a:r>
            <a:r>
              <a:rPr lang="en-US" err="1"/>
              <a:t>apotheek</a:t>
            </a:r>
            <a:r>
              <a:rPr lang="en-US"/>
              <a:t> </a:t>
            </a:r>
            <a:r>
              <a:rPr lang="en-US" err="1"/>
              <a:t>gemaakt</a:t>
            </a:r>
            <a:endParaRPr lang="en-US">
              <a:ea typeface="Calibri"/>
              <a:cs typeface="Calibri"/>
            </a:endParaRPr>
          </a:p>
          <a:p>
            <a:r>
              <a:rPr lang="en-US" err="1"/>
              <a:t>Nutraceutische</a:t>
            </a:r>
            <a:r>
              <a:rPr lang="en-US"/>
              <a:t> </a:t>
            </a:r>
            <a:r>
              <a:rPr lang="en-US" err="1"/>
              <a:t>industrie</a:t>
            </a:r>
            <a:r>
              <a:rPr lang="en-US"/>
              <a:t>: </a:t>
            </a:r>
            <a:r>
              <a:rPr lang="en-US" err="1"/>
              <a:t>voedingssupplementen</a:t>
            </a:r>
            <a:endParaRPr lang="en-US">
              <a:ea typeface="Calibri"/>
              <a:cs typeface="Calibri"/>
            </a:endParaRPr>
          </a:p>
          <a:p>
            <a:r>
              <a:rPr lang="en-US" err="1"/>
              <a:t>Actieve</a:t>
            </a:r>
            <a:r>
              <a:rPr lang="en-US"/>
              <a:t> </a:t>
            </a:r>
            <a:r>
              <a:rPr lang="en-US" err="1"/>
              <a:t>stof</a:t>
            </a:r>
            <a:r>
              <a:rPr lang="en-US"/>
              <a:t>:  component van het </a:t>
            </a:r>
            <a:r>
              <a:rPr lang="en-US" err="1"/>
              <a:t>middel</a:t>
            </a:r>
            <a:r>
              <a:rPr lang="en-US"/>
              <a:t> </a:t>
            </a:r>
            <a:r>
              <a:rPr lang="en-US" err="1"/>
              <a:t>dat</a:t>
            </a:r>
            <a:r>
              <a:rPr lang="en-US"/>
              <a:t> de </a:t>
            </a:r>
            <a:r>
              <a:rPr lang="en-US" err="1"/>
              <a:t>ziekte</a:t>
            </a:r>
            <a:r>
              <a:rPr lang="en-US"/>
              <a:t> of </a:t>
            </a:r>
            <a:r>
              <a:rPr lang="en-US" err="1"/>
              <a:t>plaag</a:t>
            </a:r>
            <a:r>
              <a:rPr lang="en-US"/>
              <a:t> </a:t>
            </a:r>
            <a:r>
              <a:rPr lang="en-US" err="1"/>
              <a:t>bestrijdt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5B9DB-2725-4498-8D86-E156AD8DE9C2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64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="0" i="0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afvullen van injectiespuiten of infusen - denk aan sondevoeding en pijnstillers - voor ziekenhuizen.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5B9DB-2725-4498-8D86-E156AD8DE9C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220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Latijns </a:t>
            </a:r>
            <a:r>
              <a:rPr lang="nl-NL" err="1"/>
              <a:t>amerika</a:t>
            </a:r>
            <a:r>
              <a:rPr lang="nl-NL"/>
              <a:t> is 83% </a:t>
            </a:r>
            <a:r>
              <a:rPr lang="nl-NL" err="1"/>
              <a:t>brazilie</a:t>
            </a:r>
            <a:r>
              <a:rPr lang="nl-NL"/>
              <a:t> (</a:t>
            </a:r>
            <a:r>
              <a:rPr lang="nl-NL" err="1"/>
              <a:t>colombia</a:t>
            </a:r>
            <a:r>
              <a:rPr lang="nl-NL"/>
              <a:t> 1,8% en Mexico 14,8%) =&gt; nummer 1 in B&amp;E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5B9DB-2725-4498-8D86-E156AD8DE9C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774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5B9DB-2725-4498-8D86-E156AD8DE9C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00398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En </a:t>
            </a:r>
            <a:r>
              <a:rPr lang="en-US" err="1">
                <a:ea typeface="Calibri"/>
                <a:cs typeface="Calibri"/>
              </a:rPr>
              <a:t>zal</a:t>
            </a:r>
            <a:r>
              <a:rPr lang="en-US">
                <a:ea typeface="Calibri"/>
                <a:cs typeface="Calibri"/>
              </a:rPr>
              <a:t> je al die </a:t>
            </a:r>
            <a:r>
              <a:rPr lang="en-US" err="1">
                <a:ea typeface="Calibri"/>
                <a:cs typeface="Calibri"/>
              </a:rPr>
              <a:t>cijfers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bespreken</a:t>
            </a:r>
            <a:r>
              <a:rPr lang="en-US">
                <a:ea typeface="Calibri"/>
                <a:cs typeface="Calibri"/>
              </a:rPr>
              <a:t> of </a:t>
            </a:r>
            <a:r>
              <a:rPr lang="en-US" err="1">
                <a:ea typeface="Calibri"/>
                <a:cs typeface="Calibri"/>
              </a:rPr>
              <a:t>zal</a:t>
            </a:r>
            <a:r>
              <a:rPr lang="en-US">
                <a:ea typeface="Calibri"/>
                <a:cs typeface="Calibri"/>
              </a:rPr>
              <a:t> je er </a:t>
            </a:r>
            <a:r>
              <a:rPr lang="en-US" err="1">
                <a:ea typeface="Calibri"/>
                <a:cs typeface="Calibri"/>
              </a:rPr>
              <a:t>een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paar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uitpikken</a:t>
            </a:r>
            <a:r>
              <a:rPr lang="en-US">
                <a:ea typeface="Calibri"/>
                <a:cs typeface="Calibri"/>
              </a:rPr>
              <a:t>? Zoja </a:t>
            </a:r>
            <a:r>
              <a:rPr lang="en-US" err="1">
                <a:ea typeface="Calibri"/>
                <a:cs typeface="Calibri"/>
              </a:rPr>
              <a:t>zet</a:t>
            </a:r>
            <a:r>
              <a:rPr lang="en-US">
                <a:ea typeface="Calibri"/>
                <a:cs typeface="Calibri"/>
              </a:rPr>
              <a:t> ze in </a:t>
            </a:r>
            <a:r>
              <a:rPr lang="en-US" err="1">
                <a:ea typeface="Calibri"/>
                <a:cs typeface="Calibri"/>
              </a:rPr>
              <a:t>fluo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  </a:t>
            </a:r>
            <a:r>
              <a:rPr lang="en-US" err="1">
                <a:ea typeface="Calibri"/>
                <a:cs typeface="Calibri"/>
              </a:rPr>
              <a:t>zal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ik</a:t>
            </a:r>
            <a:r>
              <a:rPr lang="en-US">
                <a:ea typeface="Calibri"/>
                <a:cs typeface="Calibri"/>
              </a:rPr>
              <a:t> de rest dan </a:t>
            </a:r>
            <a:r>
              <a:rPr lang="en-US" err="1">
                <a:ea typeface="Calibri"/>
                <a:cs typeface="Calibri"/>
              </a:rPr>
              <a:t>vertellen</a:t>
            </a:r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5B9DB-2725-4498-8D86-E156AD8DE9C2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629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="0" i="0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Overname </a:t>
            </a:r>
            <a:r>
              <a:rPr lang="nl-NL" b="0" i="0" err="1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Ceban</a:t>
            </a:r>
            <a:r>
              <a:rPr lang="nl-NL" b="0" i="0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 door </a:t>
            </a:r>
            <a:r>
              <a:rPr lang="nl-NL" b="0" i="0" err="1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Medios</a:t>
            </a:r>
            <a:r>
              <a:rPr lang="nl-NL" b="0" i="0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: </a:t>
            </a:r>
            <a:r>
              <a:rPr lang="nl-NL" b="0" i="0" err="1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Medios</a:t>
            </a:r>
            <a:r>
              <a:rPr lang="nl-NL" b="0" i="0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 betaalt een kleine 9 keer de bedrijfswinst voor afschrijvingen (ebitda) en 1,6 keer de omzet over 2023, wat ondanks de betaalde controlepremie minder is dan de huidige '</a:t>
            </a:r>
            <a:r>
              <a:rPr lang="nl-NL" b="0" i="0" err="1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multiples</a:t>
            </a:r>
            <a:r>
              <a:rPr lang="nl-NL" b="0" i="0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' voor </a:t>
            </a:r>
            <a:r>
              <a:rPr lang="nl-NL" b="0" i="0" err="1">
                <a:solidFill>
                  <a:srgbClr val="515151"/>
                </a:solidFill>
                <a:effectLst/>
                <a:highlight>
                  <a:srgbClr val="FEF7EA"/>
                </a:highlight>
                <a:latin typeface="coranto-2"/>
              </a:rPr>
              <a:t>Fagron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5B9DB-2725-4498-8D86-E156AD8DE9C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032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Quality: 12 audits/</a:t>
            </a:r>
            <a:r>
              <a:rPr lang="en-US" err="1">
                <a:ea typeface="Calibri"/>
                <a:cs typeface="Calibri"/>
              </a:rPr>
              <a:t>kwaliteitscontroles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plaatsgevonden</a:t>
            </a:r>
            <a:r>
              <a:rPr lang="en-US">
                <a:ea typeface="Calibri"/>
                <a:cs typeface="Calibri"/>
              </a:rPr>
              <a:t> door </a:t>
            </a:r>
            <a:r>
              <a:rPr lang="en-US" err="1">
                <a:ea typeface="Calibri"/>
                <a:cs typeface="Calibri"/>
              </a:rPr>
              <a:t>instanties</a:t>
            </a:r>
            <a:r>
              <a:rPr lang="en-US">
                <a:ea typeface="Calibri"/>
                <a:cs typeface="Calibri"/>
              </a:rPr>
              <a:t> in 2023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geen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enkele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opmerking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ontvangen</a:t>
            </a:r>
            <a:r>
              <a:rPr lang="en-US">
                <a:ea typeface="Calibri"/>
                <a:cs typeface="Calibri"/>
              </a:rPr>
              <a:t> 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 err="1">
                <a:ea typeface="Calibri"/>
                <a:cs typeface="Calibri"/>
              </a:rPr>
              <a:t>Fagron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verwacht</a:t>
            </a:r>
            <a:r>
              <a:rPr lang="en-US">
                <a:ea typeface="Calibri"/>
                <a:cs typeface="Calibri"/>
              </a:rPr>
              <a:t> begin de 10miljoen euro </a:t>
            </a:r>
            <a:r>
              <a:rPr lang="en-US" err="1">
                <a:ea typeface="Calibri"/>
                <a:cs typeface="Calibri"/>
              </a:rPr>
              <a:t>omzet</a:t>
            </a:r>
            <a:r>
              <a:rPr lang="en-US">
                <a:ea typeface="Calibri"/>
                <a:cs typeface="Calibri"/>
              </a:rPr>
              <a:t> boost door </a:t>
            </a:r>
            <a:r>
              <a:rPr lang="en-US" err="1">
                <a:ea typeface="Calibri"/>
                <a:cs typeface="Calibri"/>
              </a:rPr>
              <a:t>tekort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aan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semaglutide</a:t>
            </a:r>
            <a:r>
              <a:rPr lang="en-US">
                <a:ea typeface="Calibri"/>
                <a:cs typeface="Calibri"/>
              </a:rPr>
              <a:t> in de </a:t>
            </a:r>
            <a:r>
              <a:rPr lang="en-US" err="1">
                <a:ea typeface="Calibri"/>
                <a:cs typeface="Calibri"/>
              </a:rPr>
              <a:t>eerste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helft</a:t>
            </a:r>
            <a:r>
              <a:rPr lang="en-US">
                <a:ea typeface="Calibri"/>
                <a:cs typeface="Calibri"/>
              </a:rPr>
              <a:t> van 2024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verwacht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geen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verdere</a:t>
            </a:r>
            <a:r>
              <a:rPr lang="en-US">
                <a:ea typeface="Calibri"/>
                <a:cs typeface="Calibri"/>
              </a:rPr>
              <a:t> boost in 2e </a:t>
            </a:r>
            <a:r>
              <a:rPr lang="en-US" err="1">
                <a:ea typeface="Calibri"/>
                <a:cs typeface="Calibri"/>
              </a:rPr>
              <a:t>helft</a:t>
            </a:r>
            <a:r>
              <a:rPr lang="en-US">
                <a:ea typeface="Calibri"/>
                <a:cs typeface="Calibri"/>
              </a:rPr>
              <a:t> van 2024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 err="1">
                <a:ea typeface="Calibri"/>
                <a:cs typeface="Calibri"/>
              </a:rPr>
              <a:t>Productie</a:t>
            </a:r>
            <a:r>
              <a:rPr lang="en-US">
                <a:ea typeface="Calibri"/>
                <a:cs typeface="Calibri"/>
              </a:rPr>
              <a:t> in </a:t>
            </a:r>
            <a:r>
              <a:rPr lang="en-US" err="1">
                <a:ea typeface="Calibri"/>
                <a:cs typeface="Calibri"/>
              </a:rPr>
              <a:t>polen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brazilie</a:t>
            </a:r>
            <a:r>
              <a:rPr lang="en-US">
                <a:ea typeface="Calibri"/>
                <a:cs typeface="Calibri"/>
              </a:rPr>
              <a:t>, vs, Mexico </a:t>
            </a:r>
            <a:r>
              <a:rPr lang="en-US" err="1">
                <a:ea typeface="Calibri"/>
                <a:cs typeface="Calibri"/>
              </a:rPr>
              <a:t>etc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5B9DB-2725-4498-8D86-E156AD8DE9C2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652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5B9DB-2725-4498-8D86-E156AD8DE9C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5346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Overnames worden gedaan tegen </a:t>
            </a:r>
            <a:r>
              <a:rPr lang="nl-NL" err="1"/>
              <a:t>Mid</a:t>
            </a:r>
            <a:r>
              <a:rPr lang="nl-NL"/>
              <a:t> single digit </a:t>
            </a:r>
            <a:r>
              <a:rPr lang="nl-NL" err="1"/>
              <a:t>to</a:t>
            </a:r>
            <a:r>
              <a:rPr lang="nl-NL"/>
              <a:t> high single digit ebitda </a:t>
            </a:r>
            <a:r>
              <a:rPr lang="nl-NL" err="1"/>
              <a:t>multiples</a:t>
            </a:r>
            <a:r>
              <a:rPr lang="nl-NL"/>
              <a:t> =&gt; waarde </a:t>
            </a:r>
            <a:r>
              <a:rPr lang="nl-NL" err="1"/>
              <a:t>creerend</a:t>
            </a:r>
            <a:r>
              <a:rPr lang="nl-NL"/>
              <a:t> voor </a:t>
            </a:r>
            <a:r>
              <a:rPr lang="nl-NL" err="1"/>
              <a:t>fagron</a:t>
            </a:r>
            <a:r>
              <a:rPr lang="nl-NL"/>
              <a:t> dat zelf normaal aan &gt;10x noteert</a:t>
            </a:r>
          </a:p>
          <a:p>
            <a:endParaRPr lang="nl-NL"/>
          </a:p>
          <a:p>
            <a:r>
              <a:rPr lang="nl-NL"/>
              <a:t>5 overnames in 2022</a:t>
            </a:r>
          </a:p>
          <a:p>
            <a:r>
              <a:rPr lang="nl-NL"/>
              <a:t>2 overnames in 2023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5B9DB-2725-4498-8D86-E156AD8DE9C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9712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29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67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11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8764" y="365125"/>
            <a:ext cx="11185236" cy="978645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98764" y="1825625"/>
            <a:ext cx="11185236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91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495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811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831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78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60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3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9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jdelijke aanduiding voor titel 1">
            <a:extLst>
              <a:ext uri="{FF2B5EF4-FFF2-40B4-BE49-F238E27FC236}">
                <a16:creationId xmlns:a16="http://schemas.microsoft.com/office/drawing/2014/main" id="{4ABCDCCC-B0C1-56B6-3997-EB6BE8D57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19" y="316247"/>
            <a:ext cx="11186159" cy="931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15" name="Tijdelijke aanduiding voor tekst 2">
            <a:extLst>
              <a:ext uri="{FF2B5EF4-FFF2-40B4-BE49-F238E27FC236}">
                <a16:creationId xmlns:a16="http://schemas.microsoft.com/office/drawing/2014/main" id="{AEEA39DA-4DDF-9C21-2915-6B8B8FE01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920" y="1552152"/>
            <a:ext cx="11186160" cy="4624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16" name="Tijdelijke aanduiding voor datum 3">
            <a:extLst>
              <a:ext uri="{FF2B5EF4-FFF2-40B4-BE49-F238E27FC236}">
                <a16:creationId xmlns:a16="http://schemas.microsoft.com/office/drawing/2014/main" id="{E34B8170-328E-04B6-E57A-C029ACA2DB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26.04.2024</a:t>
            </a:fld>
            <a:endParaRPr lang="de-DE"/>
          </a:p>
        </p:txBody>
      </p:sp>
      <p:sp>
        <p:nvSpPr>
          <p:cNvPr id="17" name="Tijdelijke aanduiding voor voettekst 4">
            <a:extLst>
              <a:ext uri="{FF2B5EF4-FFF2-40B4-BE49-F238E27FC236}">
                <a16:creationId xmlns:a16="http://schemas.microsoft.com/office/drawing/2014/main" id="{303880F3-6392-CB73-ABA3-E6BA37C1E7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3F288FA-B1C0-8EF5-F797-10B15EA8536A}"/>
              </a:ext>
            </a:extLst>
          </p:cNvPr>
          <p:cNvCxnSpPr>
            <a:cxnSpLocks/>
          </p:cNvCxnSpPr>
          <p:nvPr userDrawn="1"/>
        </p:nvCxnSpPr>
        <p:spPr>
          <a:xfrm flipH="1">
            <a:off x="502919" y="1385978"/>
            <a:ext cx="11186159" cy="0"/>
          </a:xfrm>
          <a:prstGeom prst="line">
            <a:avLst/>
          </a:prstGeom>
          <a:ln w="38100">
            <a:solidFill>
              <a:srgbClr val="07442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BAD67AB-A0AB-8EC5-E5C0-4A68FCFE3ADF}"/>
              </a:ext>
            </a:extLst>
          </p:cNvPr>
          <p:cNvCxnSpPr>
            <a:cxnSpLocks/>
          </p:cNvCxnSpPr>
          <p:nvPr userDrawn="1"/>
        </p:nvCxnSpPr>
        <p:spPr>
          <a:xfrm flipH="1">
            <a:off x="502919" y="6176963"/>
            <a:ext cx="10213200" cy="0"/>
          </a:xfrm>
          <a:prstGeom prst="line">
            <a:avLst/>
          </a:prstGeom>
          <a:ln w="38100">
            <a:solidFill>
              <a:srgbClr val="07442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68BD138-EA65-2ACF-8944-9557E53EA233}"/>
              </a:ext>
            </a:extLst>
          </p:cNvPr>
          <p:cNvCxnSpPr>
            <a:cxnSpLocks/>
          </p:cNvCxnSpPr>
          <p:nvPr userDrawn="1"/>
        </p:nvCxnSpPr>
        <p:spPr>
          <a:xfrm flipH="1">
            <a:off x="11404600" y="6176963"/>
            <a:ext cx="284480" cy="0"/>
          </a:xfrm>
          <a:prstGeom prst="line">
            <a:avLst/>
          </a:prstGeom>
          <a:ln w="38100">
            <a:solidFill>
              <a:srgbClr val="07442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8F1D082-134D-07C7-A7EB-C14C25D9E32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735391" y="5852963"/>
            <a:ext cx="648000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4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body" sz="half" idx="2"/>
          </p:nvPr>
        </p:nvSpPr>
        <p:spPr>
          <a:xfrm>
            <a:off x="4129881" y="5145789"/>
            <a:ext cx="3932237" cy="336274"/>
          </a:xfrm>
        </p:spPr>
        <p:txBody>
          <a:bodyPr anchor="t">
            <a:normAutofit lnSpcReduction="10000"/>
          </a:bodyPr>
          <a:lstStyle/>
          <a:p>
            <a:pPr algn="ctr"/>
            <a:r>
              <a:rPr lang="de-DE" sz="1800" b="1" err="1">
                <a:latin typeface="Segoe UI"/>
                <a:cs typeface="Segoe UI"/>
              </a:rPr>
              <a:t>Aankoopvoorstel</a:t>
            </a:r>
            <a:r>
              <a:rPr lang="de-DE" sz="1800" b="1">
                <a:latin typeface="Segoe UI"/>
                <a:cs typeface="Segoe UI"/>
              </a:rPr>
              <a:t>  25/04/24</a:t>
            </a:r>
            <a:endParaRPr lang="en-US" b="1">
              <a:latin typeface="Segoe UI"/>
              <a:cs typeface="Segoe UI"/>
            </a:endParaRPr>
          </a:p>
        </p:txBody>
      </p:sp>
      <p:pic>
        <p:nvPicPr>
          <p:cNvPr id="1026" name="Picture 2" descr="Fagron | Vlaamse Federatie van Beleggers">
            <a:extLst>
              <a:ext uri="{FF2B5EF4-FFF2-40B4-BE49-F238E27FC236}">
                <a16:creationId xmlns:a16="http://schemas.microsoft.com/office/drawing/2014/main" id="{158D05AA-0DDE-4676-2B1F-FC07F48908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68" b="24953"/>
          <a:stretch/>
        </p:blipFill>
        <p:spPr bwMode="auto">
          <a:xfrm>
            <a:off x="1249365" y="2094409"/>
            <a:ext cx="9693270" cy="2662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1439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0213238-A635-9C5E-7A59-A6CCB318EC17}"/>
              </a:ext>
            </a:extLst>
          </p:cNvPr>
          <p:cNvSpPr txBox="1">
            <a:spLocks/>
          </p:cNvSpPr>
          <p:nvPr/>
        </p:nvSpPr>
        <p:spPr>
          <a:xfrm>
            <a:off x="457733" y="244173"/>
            <a:ext cx="10904534" cy="1114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Historische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 </a:t>
            </a:r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financiële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 </a:t>
            </a:r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resultaten</a:t>
            </a:r>
            <a:endParaRPr lang="nl-NL">
              <a:solidFill>
                <a:srgbClr val="E3372C"/>
              </a:solidFill>
              <a:ea typeface="Calibri Light"/>
              <a:cs typeface="Calibri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644B7-7C36-48D2-888B-B74B87C4F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33" y="1838241"/>
            <a:ext cx="10162327" cy="418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801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schermopname, diagram, Perceel&#10;&#10;Automatisch gegenereerde beschrijving">
            <a:extLst>
              <a:ext uri="{FF2B5EF4-FFF2-40B4-BE49-F238E27FC236}">
                <a16:creationId xmlns:a16="http://schemas.microsoft.com/office/drawing/2014/main" id="{E50739CB-B346-1BD4-25EE-E3B9AB252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179" y="1583441"/>
            <a:ext cx="7162800" cy="4305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AD74BA2-1797-3C4D-A4F2-CAB404595015}"/>
              </a:ext>
            </a:extLst>
          </p:cNvPr>
          <p:cNvSpPr txBox="1">
            <a:spLocks/>
          </p:cNvSpPr>
          <p:nvPr/>
        </p:nvSpPr>
        <p:spPr>
          <a:xfrm>
            <a:off x="501445" y="244174"/>
            <a:ext cx="10860822" cy="1161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Kerncijfers </a:t>
            </a:r>
          </a:p>
        </p:txBody>
      </p:sp>
    </p:spTree>
    <p:extLst>
      <p:ext uri="{BB962C8B-B14F-4D97-AF65-F5344CB8AC3E}">
        <p14:creationId xmlns:p14="http://schemas.microsoft.com/office/powerpoint/2010/main" val="2772402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 4">
            <a:extLst>
              <a:ext uri="{FF2B5EF4-FFF2-40B4-BE49-F238E27FC236}">
                <a16:creationId xmlns:a16="http://schemas.microsoft.com/office/drawing/2014/main" id="{A500A8AB-6D66-7DA1-39FC-B179B67E0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426392"/>
              </p:ext>
            </p:extLst>
          </p:nvPr>
        </p:nvGraphicFramePr>
        <p:xfrm>
          <a:off x="1435100" y="1532467"/>
          <a:ext cx="9313369" cy="452098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520550">
                  <a:extLst>
                    <a:ext uri="{9D8B030D-6E8A-4147-A177-3AD203B41FA5}">
                      <a16:colId xmlns:a16="http://schemas.microsoft.com/office/drawing/2014/main" val="3851855598"/>
                    </a:ext>
                  </a:extLst>
                </a:gridCol>
                <a:gridCol w="1710619">
                  <a:extLst>
                    <a:ext uri="{9D8B030D-6E8A-4147-A177-3AD203B41FA5}">
                      <a16:colId xmlns:a16="http://schemas.microsoft.com/office/drawing/2014/main" val="2320434641"/>
                    </a:ext>
                  </a:extLst>
                </a:gridCol>
                <a:gridCol w="1520550">
                  <a:extLst>
                    <a:ext uri="{9D8B030D-6E8A-4147-A177-3AD203B41FA5}">
                      <a16:colId xmlns:a16="http://schemas.microsoft.com/office/drawing/2014/main" val="2131062528"/>
                    </a:ext>
                  </a:extLst>
                </a:gridCol>
                <a:gridCol w="1520550">
                  <a:extLst>
                    <a:ext uri="{9D8B030D-6E8A-4147-A177-3AD203B41FA5}">
                      <a16:colId xmlns:a16="http://schemas.microsoft.com/office/drawing/2014/main" val="375274597"/>
                    </a:ext>
                  </a:extLst>
                </a:gridCol>
                <a:gridCol w="1520550">
                  <a:extLst>
                    <a:ext uri="{9D8B030D-6E8A-4147-A177-3AD203B41FA5}">
                      <a16:colId xmlns:a16="http://schemas.microsoft.com/office/drawing/2014/main" val="1675439894"/>
                    </a:ext>
                  </a:extLst>
                </a:gridCol>
                <a:gridCol w="1520550">
                  <a:extLst>
                    <a:ext uri="{9D8B030D-6E8A-4147-A177-3AD203B41FA5}">
                      <a16:colId xmlns:a16="http://schemas.microsoft.com/office/drawing/2014/main" val="4060038057"/>
                    </a:ext>
                  </a:extLst>
                </a:gridCol>
              </a:tblGrid>
              <a:tr h="284433">
                <a:tc>
                  <a:txBody>
                    <a:bodyPr/>
                    <a:lstStyle/>
                    <a:p>
                      <a:pPr algn="l" fontAlgn="b"/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2019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2020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2021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2022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2023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406458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Revenue</a:t>
                      </a:r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0938C"/>
                        </a:highlight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534,7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556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573,8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683,9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763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1551338"/>
                  </a:ext>
                </a:extLst>
              </a:tr>
              <a:tr h="464074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1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Revenue</a:t>
                      </a:r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 </a:t>
                      </a:r>
                      <a:r>
                        <a:rPr lang="nl-NL" sz="1200" b="1" i="1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Growth</a:t>
                      </a:r>
                      <a:endParaRPr lang="nl-NL" sz="1200" b="1" i="1" u="none" strike="noStrike">
                        <a:solidFill>
                          <a:srgbClr val="000000"/>
                        </a:solidFill>
                        <a:effectLst/>
                        <a:highlight>
                          <a:srgbClr val="F0938C"/>
                        </a:highlight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13,36%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3,98%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3,21%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19,18%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11,57%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54640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Gross </a:t>
                      </a:r>
                      <a:r>
                        <a:rPr lang="nl-NL" sz="1200" b="1" i="0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profit</a:t>
                      </a:r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0938C"/>
                        </a:highlight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240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246,7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247,5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286,2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332,6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0997309"/>
                  </a:ext>
                </a:extLst>
              </a:tr>
              <a:tr h="464074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Gross </a:t>
                      </a:r>
                      <a:r>
                        <a:rPr lang="nl-NL" sz="1200" b="1" i="1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profit</a:t>
                      </a:r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 </a:t>
                      </a:r>
                      <a:r>
                        <a:rPr lang="nl-NL" sz="1200" b="1" i="1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margin</a:t>
                      </a:r>
                      <a:endParaRPr lang="nl-NL" sz="1200" b="1" i="1" u="none" strike="noStrike">
                        <a:solidFill>
                          <a:srgbClr val="000000"/>
                        </a:solidFill>
                        <a:effectLst/>
                        <a:highlight>
                          <a:srgbClr val="F0938C"/>
                        </a:highlight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 44,89%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44,38%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43,13%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41,84%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43,59%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4844175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EBITDA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99,1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104,5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101,7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107,8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125,6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582115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EBITDA </a:t>
                      </a:r>
                      <a:r>
                        <a:rPr lang="nl-NL" sz="1200" b="1" i="1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margin</a:t>
                      </a:r>
                      <a:endParaRPr lang="nl-NL" sz="1200" b="1" i="1" u="none" strike="noStrike">
                        <a:solidFill>
                          <a:srgbClr val="000000"/>
                        </a:solidFill>
                        <a:effectLst/>
                        <a:highlight>
                          <a:srgbClr val="F0938C"/>
                        </a:highlight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18,53%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18,80%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17,72%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15,77%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16,46%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5307225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Net </a:t>
                      </a:r>
                      <a:r>
                        <a:rPr lang="nl-NL" sz="1200" b="1" i="0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income</a:t>
                      </a:r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0938C"/>
                        </a:highlight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41,1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59,6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69,6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70,5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064020"/>
                  </a:ext>
                </a:extLst>
              </a:tr>
              <a:tr h="464074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Net </a:t>
                      </a:r>
                      <a:r>
                        <a:rPr lang="nl-NL" sz="1200" b="1" i="1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income</a:t>
                      </a:r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 </a:t>
                      </a:r>
                      <a:r>
                        <a:rPr lang="nl-NL" sz="1200" b="1" i="1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margin</a:t>
                      </a:r>
                      <a:endParaRPr lang="nl-NL" sz="1200" b="1" i="1" u="none" strike="noStrike">
                        <a:solidFill>
                          <a:srgbClr val="000000"/>
                        </a:solidFill>
                        <a:effectLst/>
                        <a:highlight>
                          <a:srgbClr val="F0938C"/>
                        </a:highlight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7,68%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10,72%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10,63%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10,18%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1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9,25%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7056557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 err="1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Diluted</a:t>
                      </a:r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 EPS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0,75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0,82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0,84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0,96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0,97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1068806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0938C"/>
                        </a:highlight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NL" sz="1200" b="1" i="0" u="none" strike="noStrike">
                        <a:solidFill>
                          <a:srgbClr val="000000"/>
                        </a:solidFill>
                        <a:effectLst/>
                        <a:latin typeface="Segoe U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431374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Free Cash flow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74,5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57,7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86,2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5607746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ROE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24,42%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23,81%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21,05%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19,04%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16,18%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1813512"/>
                  </a:ext>
                </a:extLst>
              </a:tr>
              <a:tr h="284433">
                <a:tc>
                  <a:txBody>
                    <a:bodyPr/>
                    <a:lstStyle/>
                    <a:p>
                      <a:pPr algn="l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0938C"/>
                          </a:highlight>
                          <a:latin typeface="Segoe UI"/>
                        </a:rPr>
                        <a:t>ROIC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938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8,92%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8,84%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8,54%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7,78%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200" b="1" i="0" u="none" strike="noStrike">
                          <a:solidFill>
                            <a:srgbClr val="000000"/>
                          </a:solidFill>
                          <a:effectLst/>
                          <a:latin typeface="Segoe UI"/>
                        </a:rPr>
                        <a:t>8,20%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567177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DD74F88-1E44-9C26-747F-79534BC74ABD}"/>
              </a:ext>
            </a:extLst>
          </p:cNvPr>
          <p:cNvSpPr txBox="1">
            <a:spLocks/>
          </p:cNvSpPr>
          <p:nvPr/>
        </p:nvSpPr>
        <p:spPr>
          <a:xfrm>
            <a:off x="501445" y="244174"/>
            <a:ext cx="10860822" cy="1161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Kerncijfers</a:t>
            </a:r>
          </a:p>
        </p:txBody>
      </p:sp>
    </p:spTree>
    <p:extLst>
      <p:ext uri="{BB962C8B-B14F-4D97-AF65-F5344CB8AC3E}">
        <p14:creationId xmlns:p14="http://schemas.microsoft.com/office/powerpoint/2010/main" val="713426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Afbeelding 1" descr="Afbeelding met tekst, schermopname, diagram&#10;&#10;Automatisch gegenereerde beschrijving">
            <a:extLst>
              <a:ext uri="{FF2B5EF4-FFF2-40B4-BE49-F238E27FC236}">
                <a16:creationId xmlns:a16="http://schemas.microsoft.com/office/drawing/2014/main" id="{C0C9CDFA-EBEE-C77D-DC84-6DFAAA8CCE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4AF79368-A793-03A4-C602-D84D73958434}"/>
              </a:ext>
            </a:extLst>
          </p:cNvPr>
          <p:cNvCxnSpPr/>
          <p:nvPr/>
        </p:nvCxnSpPr>
        <p:spPr>
          <a:xfrm>
            <a:off x="1820333" y="1974547"/>
            <a:ext cx="271900" cy="181428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FDA00BF0-4908-D335-D566-2426DBBABF03}"/>
              </a:ext>
            </a:extLst>
          </p:cNvPr>
          <p:cNvCxnSpPr>
            <a:cxnSpLocks/>
          </p:cNvCxnSpPr>
          <p:nvPr/>
        </p:nvCxnSpPr>
        <p:spPr>
          <a:xfrm>
            <a:off x="5364237" y="2905879"/>
            <a:ext cx="671042" cy="1427239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2001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A333221-5B9A-DD1A-9697-9D7A2FF0DDA8}"/>
              </a:ext>
            </a:extLst>
          </p:cNvPr>
          <p:cNvSpPr txBox="1">
            <a:spLocks/>
          </p:cNvSpPr>
          <p:nvPr/>
        </p:nvSpPr>
        <p:spPr>
          <a:xfrm>
            <a:off x="511277" y="244173"/>
            <a:ext cx="10850990" cy="113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Resultaten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 2023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FD2848-E6F7-E7C5-AF7E-106E88DCAF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1" b="3992"/>
          <a:stretch/>
        </p:blipFill>
        <p:spPr>
          <a:xfrm>
            <a:off x="511277" y="1641254"/>
            <a:ext cx="8387625" cy="425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014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A333221-5B9A-DD1A-9697-9D7A2FF0DDA8}"/>
              </a:ext>
            </a:extLst>
          </p:cNvPr>
          <p:cNvSpPr txBox="1">
            <a:spLocks/>
          </p:cNvSpPr>
          <p:nvPr/>
        </p:nvSpPr>
        <p:spPr>
          <a:xfrm>
            <a:off x="511277" y="244173"/>
            <a:ext cx="10850990" cy="113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Schuldpositie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 op </a:t>
            </a:r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laagste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 punt in </a:t>
            </a:r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jaren</a:t>
            </a:r>
            <a:endParaRPr lang="en-US" b="1">
              <a:solidFill>
                <a:srgbClr val="E3372C"/>
              </a:solidFill>
              <a:latin typeface="Segoe UI"/>
              <a:cs typeface="Segoe UI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2D2906E-6B96-3B47-D59F-74D833B399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8190140"/>
              </p:ext>
            </p:extLst>
          </p:nvPr>
        </p:nvGraphicFramePr>
        <p:xfrm>
          <a:off x="511277" y="1522183"/>
          <a:ext cx="6905523" cy="4447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C2477B44-79D3-2CFA-CABA-53B7BB1D3A20}"/>
              </a:ext>
            </a:extLst>
          </p:cNvPr>
          <p:cNvSpPr/>
          <p:nvPr/>
        </p:nvSpPr>
        <p:spPr>
          <a:xfrm>
            <a:off x="7772400" y="2744654"/>
            <a:ext cx="3714750" cy="1132343"/>
          </a:xfrm>
          <a:prstGeom prst="wedgeRoundRectCallout">
            <a:avLst>
              <a:gd name="adj1" fmla="val -78679"/>
              <a:gd name="adj2" fmla="val 89754"/>
              <a:gd name="adj3" fmla="val 16667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nl-NL">
                <a:solidFill>
                  <a:schemeClr val="tx1"/>
                </a:solidFill>
              </a:rPr>
              <a:t>Ratio bedraagt 1,4x op het eind van 2023, ver onder de bovengrens van 2,8x die </a:t>
            </a:r>
            <a:r>
              <a:rPr lang="nl-NL" err="1">
                <a:solidFill>
                  <a:schemeClr val="tx1"/>
                </a:solidFill>
              </a:rPr>
              <a:t>Fagron</a:t>
            </a:r>
            <a:r>
              <a:rPr lang="nl-NL">
                <a:solidFill>
                  <a:schemeClr val="tx1"/>
                </a:solidFill>
              </a:rPr>
              <a:t> zichzelf oplegt</a:t>
            </a:r>
          </a:p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396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A333221-5B9A-DD1A-9697-9D7A2FF0DDA8}"/>
              </a:ext>
            </a:extLst>
          </p:cNvPr>
          <p:cNvSpPr txBox="1">
            <a:spLocks/>
          </p:cNvSpPr>
          <p:nvPr/>
        </p:nvSpPr>
        <p:spPr>
          <a:xfrm>
            <a:off x="511277" y="244173"/>
            <a:ext cx="10850990" cy="113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Q1 </a:t>
            </a:r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en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 </a:t>
            </a:r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vooruitzichten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 2024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F5E05F-B7D9-02CA-30A9-D791CD1E5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278" y="2197196"/>
            <a:ext cx="5070374" cy="28817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AC3A04-42DE-870F-75F1-4AF79F68D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350" y="1528465"/>
            <a:ext cx="3905795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78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A333221-5B9A-DD1A-9697-9D7A2FF0DDA8}"/>
              </a:ext>
            </a:extLst>
          </p:cNvPr>
          <p:cNvSpPr txBox="1">
            <a:spLocks/>
          </p:cNvSpPr>
          <p:nvPr/>
        </p:nvSpPr>
        <p:spPr>
          <a:xfrm>
            <a:off x="511277" y="244173"/>
            <a:ext cx="10850990" cy="113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Waardering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: &lt;10x EBITDA / 6,6% FCF yield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0F282B-E478-4C9F-025E-B8003CF8E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77" y="1791499"/>
            <a:ext cx="11175458" cy="390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61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22B30-9F73-B363-F144-D26CE6780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>
                <a:solidFill>
                  <a:srgbClr val="E3372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Peers</a:t>
            </a:r>
            <a:endParaRPr lang="en-GB" b="1">
              <a:solidFill>
                <a:srgbClr val="E3372C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DA9D-166A-C67F-8B26-FCD6407A3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764" y="1618735"/>
            <a:ext cx="4814641" cy="4558228"/>
          </a:xfrm>
        </p:spPr>
        <p:txBody>
          <a:bodyPr/>
          <a:lstStyle/>
          <a:p>
            <a:pPr marL="0" indent="0">
              <a:buNone/>
            </a:pPr>
            <a:r>
              <a:rPr lang="nl-NL" b="1" err="1"/>
              <a:t>Azelis</a:t>
            </a:r>
            <a:r>
              <a:rPr lang="nl-NL"/>
              <a:t>: </a:t>
            </a:r>
          </a:p>
          <a:p>
            <a:pPr lvl="1"/>
            <a:r>
              <a:rPr lang="nl-NL"/>
              <a:t>Distributeur van </a:t>
            </a:r>
            <a:r>
              <a:rPr lang="nl-NL" err="1"/>
              <a:t>speciaalchemicalien</a:t>
            </a:r>
            <a:endParaRPr lang="nl-NL"/>
          </a:p>
          <a:p>
            <a:pPr lvl="1"/>
            <a:r>
              <a:rPr lang="nl-NL"/>
              <a:t>16,6x EBIT</a:t>
            </a:r>
          </a:p>
          <a:p>
            <a:pPr lvl="1"/>
            <a:r>
              <a:rPr lang="nl-NL"/>
              <a:t>13,2x EBITDA</a:t>
            </a:r>
          </a:p>
          <a:p>
            <a:pPr lvl="1"/>
            <a:endParaRPr lang="nl-NL"/>
          </a:p>
          <a:p>
            <a:pPr marL="0" indent="0">
              <a:buNone/>
            </a:pPr>
            <a:r>
              <a:rPr lang="nl-NL" b="1" err="1"/>
              <a:t>Ceban</a:t>
            </a:r>
            <a:r>
              <a:rPr lang="nl-NL"/>
              <a:t>:</a:t>
            </a:r>
          </a:p>
          <a:p>
            <a:pPr lvl="1"/>
            <a:r>
              <a:rPr lang="nl-NL"/>
              <a:t>Grootste </a:t>
            </a:r>
            <a:r>
              <a:rPr lang="nl-NL" err="1"/>
              <a:t>concurent</a:t>
            </a:r>
            <a:r>
              <a:rPr lang="nl-NL"/>
              <a:t> van </a:t>
            </a:r>
            <a:r>
              <a:rPr lang="nl-NL" err="1"/>
              <a:t>Fagron</a:t>
            </a:r>
            <a:r>
              <a:rPr lang="nl-NL"/>
              <a:t> in </a:t>
            </a:r>
            <a:r>
              <a:rPr lang="nl-NL" err="1"/>
              <a:t>BeNeLux</a:t>
            </a:r>
            <a:endParaRPr lang="nl-NL"/>
          </a:p>
          <a:p>
            <a:pPr lvl="1"/>
            <a:r>
              <a:rPr lang="nl-NL"/>
              <a:t>Overgenomen in 2023 tegen 9x EBITDA van FY2023</a:t>
            </a:r>
          </a:p>
          <a:p>
            <a:endParaRPr lang="nl-NL"/>
          </a:p>
          <a:p>
            <a:endParaRPr lang="nl-NL"/>
          </a:p>
          <a:p>
            <a:endParaRPr lang="nl-NL"/>
          </a:p>
          <a:p>
            <a:endParaRPr lang="nl-NL"/>
          </a:p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40AF16-B8E4-33B2-1C1B-7ADA93F18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3405" y="1825625"/>
            <a:ext cx="6671845" cy="229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524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62B88-15EB-025D-6DA7-8F6FBA6E8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SWOT </a:t>
            </a:r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analyse</a:t>
            </a:r>
            <a:endParaRPr lang="nl-NL">
              <a:solidFill>
                <a:srgbClr val="E3372C"/>
              </a:solidFill>
              <a:ea typeface="Calibri Light"/>
              <a:cs typeface="Calibri Light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B17F8F1-A317-9343-853A-8EE7F2538EBF}"/>
              </a:ext>
            </a:extLst>
          </p:cNvPr>
          <p:cNvSpPr/>
          <p:nvPr/>
        </p:nvSpPr>
        <p:spPr>
          <a:xfrm>
            <a:off x="498762" y="1581370"/>
            <a:ext cx="5436000" cy="422786"/>
          </a:xfrm>
          <a:prstGeom prst="roundRect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>
                <a:solidFill>
                  <a:schemeClr val="bg1"/>
                </a:solidFill>
              </a:rPr>
              <a:t>STRENGTHS</a:t>
            </a:r>
            <a:endParaRPr lang="en-GB" b="1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CB029A-5A25-9B2D-E7A7-8BF4CF913848}"/>
              </a:ext>
            </a:extLst>
          </p:cNvPr>
          <p:cNvSpPr/>
          <p:nvPr/>
        </p:nvSpPr>
        <p:spPr>
          <a:xfrm>
            <a:off x="6248000" y="1581369"/>
            <a:ext cx="5436000" cy="422787"/>
          </a:xfrm>
          <a:prstGeom prst="roundRect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>
                <a:solidFill>
                  <a:schemeClr val="bg1"/>
                </a:solidFill>
              </a:rPr>
              <a:t>WEAKNESSES</a:t>
            </a:r>
            <a:endParaRPr lang="en-GB" b="1">
              <a:solidFill>
                <a:schemeClr val="bg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10E6F6-BC39-3E94-4584-4A4D104D8F45}"/>
              </a:ext>
            </a:extLst>
          </p:cNvPr>
          <p:cNvSpPr/>
          <p:nvPr/>
        </p:nvSpPr>
        <p:spPr>
          <a:xfrm>
            <a:off x="498762" y="3946024"/>
            <a:ext cx="5436000" cy="422787"/>
          </a:xfrm>
          <a:prstGeom prst="roundRect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>
                <a:solidFill>
                  <a:schemeClr val="bg1"/>
                </a:solidFill>
              </a:rPr>
              <a:t>OPPORTUNITIES</a:t>
            </a:r>
            <a:endParaRPr lang="en-GB" b="1">
              <a:solidFill>
                <a:schemeClr val="bg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908471E-BBCD-323E-684B-5342C1651E74}"/>
              </a:ext>
            </a:extLst>
          </p:cNvPr>
          <p:cNvSpPr/>
          <p:nvPr/>
        </p:nvSpPr>
        <p:spPr>
          <a:xfrm>
            <a:off x="6248000" y="3946023"/>
            <a:ext cx="5436000" cy="422787"/>
          </a:xfrm>
          <a:prstGeom prst="roundRect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>
                <a:solidFill>
                  <a:schemeClr val="bg1"/>
                </a:solidFill>
              </a:rPr>
              <a:t>THREATS</a:t>
            </a:r>
            <a:endParaRPr lang="en-GB" b="1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C1CFCD-DF16-6CBA-218F-0ED97D1DD018}"/>
              </a:ext>
            </a:extLst>
          </p:cNvPr>
          <p:cNvSpPr/>
          <p:nvPr/>
        </p:nvSpPr>
        <p:spPr>
          <a:xfrm>
            <a:off x="498762" y="1706192"/>
            <a:ext cx="5435998" cy="2020234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NL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Grote schaal =&gt; lage aankoopprijzen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solidFill>
                  <a:schemeClr val="tx1"/>
                </a:solidFill>
              </a:rPr>
              <a:t>Niet-cyclische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eindmarkt</a:t>
            </a:r>
            <a:endParaRPr lang="en-GB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Zeer </a:t>
            </a:r>
            <a:r>
              <a:rPr lang="en-GB" err="1">
                <a:solidFill>
                  <a:schemeClr val="tx1"/>
                </a:solidFill>
              </a:rPr>
              <a:t>sterke</a:t>
            </a:r>
            <a:r>
              <a:rPr lang="en-GB">
                <a:solidFill>
                  <a:schemeClr val="tx1"/>
                </a:solidFill>
              </a:rPr>
              <a:t> focus op </a:t>
            </a:r>
            <a:r>
              <a:rPr lang="en-GB" err="1">
                <a:solidFill>
                  <a:schemeClr val="tx1"/>
                </a:solidFill>
              </a:rPr>
              <a:t>kwaliteit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en</a:t>
            </a:r>
            <a:r>
              <a:rPr lang="en-GB">
                <a:solidFill>
                  <a:schemeClr val="tx1"/>
                </a:solidFill>
              </a:rPr>
              <a:t> breed </a:t>
            </a:r>
            <a:r>
              <a:rPr lang="en-GB" err="1">
                <a:solidFill>
                  <a:schemeClr val="tx1"/>
                </a:solidFill>
              </a:rPr>
              <a:t>assortiment</a:t>
            </a:r>
            <a:endParaRPr lang="en-GB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Lage </a:t>
            </a:r>
            <a:r>
              <a:rPr lang="en-GB" err="1">
                <a:solidFill>
                  <a:schemeClr val="tx1"/>
                </a:solidFill>
              </a:rPr>
              <a:t>schuldpositie</a:t>
            </a:r>
            <a:r>
              <a:rPr lang="en-GB">
                <a:solidFill>
                  <a:schemeClr val="tx1"/>
                </a:solidFill>
              </a:rPr>
              <a:t> =&gt; </a:t>
            </a:r>
            <a:r>
              <a:rPr lang="en-GB" err="1">
                <a:solidFill>
                  <a:schemeClr val="tx1"/>
                </a:solidFill>
              </a:rPr>
              <a:t>ruimte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voor</a:t>
            </a:r>
            <a:r>
              <a:rPr lang="en-GB">
                <a:solidFill>
                  <a:schemeClr val="tx1"/>
                </a:solidFill>
              </a:rPr>
              <a:t> M&amp;A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State of the art </a:t>
            </a:r>
            <a:r>
              <a:rPr lang="en-GB" err="1">
                <a:solidFill>
                  <a:schemeClr val="tx1"/>
                </a:solidFill>
              </a:rPr>
              <a:t>productiefaciliteiten</a:t>
            </a:r>
            <a:r>
              <a:rPr lang="en-GB">
                <a:solidFill>
                  <a:schemeClr val="tx1"/>
                </a:solidFill>
              </a:rPr>
              <a:t> in de VS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Lage capex (3 à 3,5% v/d </a:t>
            </a:r>
            <a:r>
              <a:rPr lang="en-GB" err="1">
                <a:solidFill>
                  <a:schemeClr val="tx1"/>
                </a:solidFill>
              </a:rPr>
              <a:t>omzet</a:t>
            </a:r>
            <a:r>
              <a:rPr lang="en-GB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CFDF77-3A6A-B1A7-7E41-3BF701837661}"/>
              </a:ext>
            </a:extLst>
          </p:cNvPr>
          <p:cNvSpPr/>
          <p:nvPr/>
        </p:nvSpPr>
        <p:spPr>
          <a:xfrm>
            <a:off x="498760" y="4057287"/>
            <a:ext cx="5436000" cy="172821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NL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Gefragmenteerde markt met veel M&amp;A opportuniteit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solidFill>
                  <a:schemeClr val="tx1"/>
                </a:solidFill>
              </a:rPr>
              <a:t>Vergrijzing</a:t>
            </a:r>
            <a:endParaRPr lang="en-GB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solidFill>
                  <a:schemeClr val="tx1"/>
                </a:solidFill>
              </a:rPr>
              <a:t>Toenemende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vraag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naar</a:t>
            </a:r>
            <a:r>
              <a:rPr lang="en-GB">
                <a:solidFill>
                  <a:schemeClr val="tx1"/>
                </a:solidFill>
              </a:rPr>
              <a:t> ‘personalised medicine’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solidFill>
                  <a:schemeClr val="tx1"/>
                </a:solidFill>
              </a:rPr>
              <a:t>Intrede</a:t>
            </a:r>
            <a:r>
              <a:rPr lang="en-GB">
                <a:solidFill>
                  <a:schemeClr val="tx1"/>
                </a:solidFill>
              </a:rPr>
              <a:t> in </a:t>
            </a:r>
            <a:r>
              <a:rPr lang="en-GB" err="1">
                <a:solidFill>
                  <a:schemeClr val="tx1"/>
                </a:solidFill>
              </a:rPr>
              <a:t>nieuwe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landen</a:t>
            </a:r>
            <a:endParaRPr lang="en-GB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solidFill>
                  <a:schemeClr val="tx1"/>
                </a:solidFill>
              </a:rPr>
              <a:t>Aanhoudend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tekort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semaglutide</a:t>
            </a:r>
            <a:r>
              <a:rPr lang="en-GB">
                <a:solidFill>
                  <a:schemeClr val="tx1"/>
                </a:solidFill>
              </a:rPr>
              <a:t> in H2 2024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BC0638-6498-5FF8-3D5A-54D37FFE2DED}"/>
              </a:ext>
            </a:extLst>
          </p:cNvPr>
          <p:cNvSpPr/>
          <p:nvPr/>
        </p:nvSpPr>
        <p:spPr>
          <a:xfrm>
            <a:off x="6247998" y="4047160"/>
            <a:ext cx="5436000" cy="173834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NL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solidFill>
                  <a:schemeClr val="tx1"/>
                </a:solidFill>
              </a:rPr>
              <a:t>Verandering</a:t>
            </a:r>
            <a:r>
              <a:rPr lang="en-GB">
                <a:solidFill>
                  <a:schemeClr val="tx1"/>
                </a:solidFill>
              </a:rPr>
              <a:t> in </a:t>
            </a:r>
            <a:r>
              <a:rPr lang="en-GB" err="1">
                <a:solidFill>
                  <a:schemeClr val="tx1"/>
                </a:solidFill>
              </a:rPr>
              <a:t>regulatie</a:t>
            </a:r>
            <a:r>
              <a:rPr lang="en-GB">
                <a:solidFill>
                  <a:schemeClr val="tx1"/>
                </a:solidFill>
              </a:rPr>
              <a:t> (</a:t>
            </a:r>
            <a:r>
              <a:rPr lang="en-GB" err="1">
                <a:solidFill>
                  <a:schemeClr val="tx1"/>
                </a:solidFill>
              </a:rPr>
              <a:t>crf</a:t>
            </a:r>
            <a:r>
              <a:rPr lang="en-GB">
                <a:solidFill>
                  <a:schemeClr val="tx1"/>
                </a:solidFill>
              </a:rPr>
              <a:t>. </a:t>
            </a:r>
            <a:r>
              <a:rPr lang="en-GB" err="1">
                <a:solidFill>
                  <a:schemeClr val="tx1"/>
                </a:solidFill>
              </a:rPr>
              <a:t>Polen</a:t>
            </a:r>
            <a:r>
              <a:rPr lang="en-GB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Meer </a:t>
            </a:r>
            <a:r>
              <a:rPr lang="en-GB" err="1">
                <a:solidFill>
                  <a:schemeClr val="tx1"/>
                </a:solidFill>
              </a:rPr>
              <a:t>concurrentie</a:t>
            </a:r>
            <a:r>
              <a:rPr lang="en-GB">
                <a:solidFill>
                  <a:schemeClr val="tx1"/>
                </a:solidFill>
              </a:rPr>
              <a:t> (=&gt; </a:t>
            </a:r>
            <a:r>
              <a:rPr lang="en-GB" err="1">
                <a:solidFill>
                  <a:schemeClr val="tx1"/>
                </a:solidFill>
              </a:rPr>
              <a:t>lage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groei</a:t>
            </a:r>
            <a:r>
              <a:rPr lang="en-GB">
                <a:solidFill>
                  <a:schemeClr val="tx1"/>
                </a:solidFill>
              </a:rPr>
              <a:t> &amp; </a:t>
            </a:r>
            <a:r>
              <a:rPr lang="en-GB" err="1">
                <a:solidFill>
                  <a:schemeClr val="tx1"/>
                </a:solidFill>
              </a:rPr>
              <a:t>dalende</a:t>
            </a:r>
            <a:r>
              <a:rPr lang="en-GB">
                <a:solidFill>
                  <a:schemeClr val="tx1"/>
                </a:solidFill>
              </a:rPr>
              <a:t> </a:t>
            </a:r>
            <a:r>
              <a:rPr lang="en-GB" err="1">
                <a:solidFill>
                  <a:schemeClr val="tx1"/>
                </a:solidFill>
              </a:rPr>
              <a:t>marges</a:t>
            </a:r>
            <a:r>
              <a:rPr lang="en-GB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solidFill>
                  <a:schemeClr val="tx1"/>
                </a:solidFill>
              </a:rPr>
              <a:t>Registratie</a:t>
            </a:r>
            <a:r>
              <a:rPr lang="en-GB">
                <a:solidFill>
                  <a:schemeClr val="tx1"/>
                </a:solidFill>
              </a:rPr>
              <a:t> van ‘compounds’ door </a:t>
            </a:r>
            <a:r>
              <a:rPr lang="en-GB" err="1">
                <a:solidFill>
                  <a:schemeClr val="tx1"/>
                </a:solidFill>
              </a:rPr>
              <a:t>derden</a:t>
            </a:r>
            <a:r>
              <a:rPr lang="en-GB">
                <a:solidFill>
                  <a:schemeClr val="tx1"/>
                </a:solidFill>
              </a:rPr>
              <a:t> in NL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B34C36-27CD-6AB7-41DA-E6C2756F5ED9}"/>
              </a:ext>
            </a:extLst>
          </p:cNvPr>
          <p:cNvSpPr/>
          <p:nvPr/>
        </p:nvSpPr>
        <p:spPr>
          <a:xfrm>
            <a:off x="6247998" y="1706192"/>
            <a:ext cx="5435998" cy="2020234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NL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Mogelijks niet slagen in het integreren van overnames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Sterke concurrentie in Europa (</a:t>
            </a:r>
            <a:r>
              <a:rPr lang="nl-NL" err="1">
                <a:solidFill>
                  <a:schemeClr val="tx1"/>
                </a:solidFill>
              </a:rPr>
              <a:t>Medios</a:t>
            </a:r>
            <a:r>
              <a:rPr lang="nl-NL">
                <a:solidFill>
                  <a:schemeClr val="tx1"/>
                </a:solidFill>
              </a:rPr>
              <a:t> + </a:t>
            </a:r>
            <a:r>
              <a:rPr lang="nl-NL" err="1">
                <a:solidFill>
                  <a:schemeClr val="tx1"/>
                </a:solidFill>
              </a:rPr>
              <a:t>Ceban</a:t>
            </a:r>
            <a:r>
              <a:rPr lang="nl-NL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Afhankelijkheid </a:t>
            </a:r>
            <a:r>
              <a:rPr lang="nl-NL" err="1">
                <a:solidFill>
                  <a:schemeClr val="tx1"/>
                </a:solidFill>
              </a:rPr>
              <a:t>semaglutide</a:t>
            </a:r>
            <a:r>
              <a:rPr lang="nl-NL">
                <a:solidFill>
                  <a:schemeClr val="tx1"/>
                </a:solidFill>
              </a:rPr>
              <a:t>? (tekort geeft tijdelijk boost aan omzet voor </a:t>
            </a:r>
            <a:r>
              <a:rPr lang="nl-NL" err="1">
                <a:solidFill>
                  <a:schemeClr val="tx1"/>
                </a:solidFill>
              </a:rPr>
              <a:t>fagron</a:t>
            </a:r>
            <a:r>
              <a:rPr lang="nl-NL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5612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3" descr="Afbeelding met tekst, schermopname, Lettertype, nummer&#10;&#10;Automatisch gegenereerde beschrijving">
            <a:extLst>
              <a:ext uri="{FF2B5EF4-FFF2-40B4-BE49-F238E27FC236}">
                <a16:creationId xmlns:a16="http://schemas.microsoft.com/office/drawing/2014/main" id="{FD7152E3-B1F7-DFCF-BB0E-AC9C583A4A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1" t="7957" r="4331" b="7427"/>
          <a:stretch/>
        </p:blipFill>
        <p:spPr>
          <a:xfrm>
            <a:off x="1671483" y="1569736"/>
            <a:ext cx="8849034" cy="44808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0213238-A635-9C5E-7A59-A6CCB318EC17}"/>
              </a:ext>
            </a:extLst>
          </p:cNvPr>
          <p:cNvSpPr txBox="1">
            <a:spLocks/>
          </p:cNvSpPr>
          <p:nvPr/>
        </p:nvSpPr>
        <p:spPr>
          <a:xfrm>
            <a:off x="501445" y="244174"/>
            <a:ext cx="10860822" cy="1161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Fagron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 in </a:t>
            </a:r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een</a:t>
            </a:r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 </a:t>
            </a:r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oogopslag</a:t>
            </a:r>
            <a:endParaRPr lang="nl-NL">
              <a:solidFill>
                <a:srgbClr val="E3372C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6808450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A333221-5B9A-DD1A-9697-9D7A2FF0DDA8}"/>
              </a:ext>
            </a:extLst>
          </p:cNvPr>
          <p:cNvSpPr txBox="1">
            <a:spLocks/>
          </p:cNvSpPr>
          <p:nvPr/>
        </p:nvSpPr>
        <p:spPr>
          <a:xfrm>
            <a:off x="511276" y="244173"/>
            <a:ext cx="11181961" cy="113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>
                <a:solidFill>
                  <a:srgbClr val="E3372C"/>
                </a:solidFill>
                <a:latin typeface="Segoe UI"/>
                <a:cs typeface="Segoe UI"/>
              </a:rPr>
              <a:t>Amerika </a:t>
            </a:r>
            <a:r>
              <a:rPr lang="en-US" sz="3600" b="1" err="1">
                <a:solidFill>
                  <a:srgbClr val="E3372C"/>
                </a:solidFill>
                <a:latin typeface="Segoe UI"/>
                <a:cs typeface="Segoe UI"/>
              </a:rPr>
              <a:t>als</a:t>
            </a:r>
            <a:r>
              <a:rPr lang="en-US" sz="3600" b="1">
                <a:solidFill>
                  <a:srgbClr val="E3372C"/>
                </a:solidFill>
                <a:latin typeface="Segoe UI"/>
                <a:cs typeface="Segoe UI"/>
              </a:rPr>
              <a:t> </a:t>
            </a:r>
            <a:r>
              <a:rPr lang="en-US" sz="3600" b="1" err="1">
                <a:solidFill>
                  <a:srgbClr val="E3372C"/>
                </a:solidFill>
                <a:latin typeface="Segoe UI"/>
                <a:cs typeface="Segoe UI"/>
              </a:rPr>
              <a:t>groeimotor</a:t>
            </a:r>
            <a:r>
              <a:rPr lang="en-US" sz="3600" b="1">
                <a:solidFill>
                  <a:srgbClr val="E3372C"/>
                </a:solidFill>
                <a:latin typeface="Segoe UI"/>
                <a:cs typeface="Segoe UI"/>
              </a:rPr>
              <a:t> </a:t>
            </a:r>
            <a:r>
              <a:rPr lang="en-US" sz="2800" b="1">
                <a:solidFill>
                  <a:srgbClr val="E3372C"/>
                </a:solidFill>
                <a:latin typeface="Segoe UI"/>
                <a:cs typeface="Segoe UI"/>
              </a:rPr>
              <a:t>(</a:t>
            </a:r>
            <a:r>
              <a:rPr lang="en-US" sz="2800" b="1" err="1">
                <a:solidFill>
                  <a:srgbClr val="E3372C"/>
                </a:solidFill>
                <a:latin typeface="Segoe UI"/>
                <a:cs typeface="Segoe UI"/>
              </a:rPr>
              <a:t>omzet</a:t>
            </a:r>
            <a:r>
              <a:rPr lang="en-US" sz="2800" b="1">
                <a:solidFill>
                  <a:srgbClr val="E3372C"/>
                </a:solidFill>
                <a:latin typeface="Segoe UI"/>
                <a:cs typeface="Segoe UI"/>
              </a:rPr>
              <a:t> +26% &amp; REBITDA + 45%)</a:t>
            </a:r>
            <a:endParaRPr lang="en-US" b="1">
              <a:solidFill>
                <a:srgbClr val="E3372C"/>
              </a:solidFill>
              <a:latin typeface="Segoe UI"/>
              <a:cs typeface="Segoe UI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F8A0AF3-1D17-902C-20BD-A4FBB578AA17}"/>
              </a:ext>
            </a:extLst>
          </p:cNvPr>
          <p:cNvSpPr/>
          <p:nvPr/>
        </p:nvSpPr>
        <p:spPr>
          <a:xfrm>
            <a:off x="498762" y="1581370"/>
            <a:ext cx="6653878" cy="422786"/>
          </a:xfrm>
          <a:prstGeom prst="roundRect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err="1">
                <a:solidFill>
                  <a:schemeClr val="bg1"/>
                </a:solidFill>
              </a:rPr>
              <a:t>Fagron</a:t>
            </a:r>
            <a:r>
              <a:rPr lang="nl-NL" b="1">
                <a:solidFill>
                  <a:schemeClr val="bg1"/>
                </a:solidFill>
              </a:rPr>
              <a:t> </a:t>
            </a:r>
            <a:r>
              <a:rPr lang="nl-NL" b="1" err="1">
                <a:solidFill>
                  <a:schemeClr val="bg1"/>
                </a:solidFill>
              </a:rPr>
              <a:t>Sterile</a:t>
            </a:r>
            <a:r>
              <a:rPr lang="nl-NL" b="1">
                <a:solidFill>
                  <a:schemeClr val="bg1"/>
                </a:solidFill>
              </a:rPr>
              <a:t> Services (FSS)</a:t>
            </a:r>
            <a:endParaRPr lang="en-GB" b="1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1A307CB-8DCC-C80B-3E7E-6EB5B326DE81}"/>
              </a:ext>
            </a:extLst>
          </p:cNvPr>
          <p:cNvSpPr/>
          <p:nvPr/>
        </p:nvSpPr>
        <p:spPr>
          <a:xfrm>
            <a:off x="7777916" y="1581370"/>
            <a:ext cx="3915322" cy="422786"/>
          </a:xfrm>
          <a:prstGeom prst="roundRect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err="1">
                <a:solidFill>
                  <a:schemeClr val="bg1"/>
                </a:solidFill>
              </a:rPr>
              <a:t>Anazeo</a:t>
            </a:r>
            <a:r>
              <a:rPr lang="nl-NL" b="1">
                <a:solidFill>
                  <a:schemeClr val="bg1"/>
                </a:solidFill>
              </a:rPr>
              <a:t> (Tampa, US)</a:t>
            </a:r>
            <a:endParaRPr lang="en-GB" b="1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65B319-0BD5-AB07-06B8-7252BBA4D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916" y="2209010"/>
            <a:ext cx="3915321" cy="18004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7B48448-D4A3-CEE8-901D-21B5875FF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4088" y="4214340"/>
            <a:ext cx="2189149" cy="128603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B4A553E-74F4-39D0-4680-111532719885}"/>
              </a:ext>
            </a:extLst>
          </p:cNvPr>
          <p:cNvSpPr/>
          <p:nvPr/>
        </p:nvSpPr>
        <p:spPr>
          <a:xfrm>
            <a:off x="511276" y="2209010"/>
            <a:ext cx="6641364" cy="1800476"/>
          </a:xfrm>
          <a:prstGeom prst="rect">
            <a:avLst/>
          </a:prstGeom>
          <a:solidFill>
            <a:srgbClr val="EE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2 </a:t>
            </a:r>
            <a:r>
              <a:rPr lang="nl-NL" err="1">
                <a:solidFill>
                  <a:schemeClr val="tx1"/>
                </a:solidFill>
              </a:rPr>
              <a:t>sterielebereidingsfabrieken</a:t>
            </a:r>
            <a:r>
              <a:rPr lang="nl-NL">
                <a:solidFill>
                  <a:schemeClr val="tx1"/>
                </a:solidFill>
              </a:rPr>
              <a:t> in Wichita en Boston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Afvullen van injectiespuiten en infuuszakken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Wichita ook niet-steriele </a:t>
            </a:r>
            <a:r>
              <a:rPr lang="nl-NL" err="1">
                <a:solidFill>
                  <a:schemeClr val="tx1"/>
                </a:solidFill>
              </a:rPr>
              <a:t>compounding</a:t>
            </a:r>
            <a:r>
              <a:rPr lang="nl-NL">
                <a:solidFill>
                  <a:schemeClr val="tx1"/>
                </a:solidFill>
              </a:rPr>
              <a:t>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$165m omzet run </a:t>
            </a:r>
            <a:r>
              <a:rPr lang="nl-NL" err="1">
                <a:solidFill>
                  <a:schemeClr val="tx1"/>
                </a:solidFill>
              </a:rPr>
              <a:t>rate</a:t>
            </a:r>
            <a:r>
              <a:rPr lang="nl-NL">
                <a:solidFill>
                  <a:schemeClr val="tx1"/>
                </a:solidFill>
              </a:rPr>
              <a:t> ($125m in 2022, $80m in 2021)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$300m run-</a:t>
            </a:r>
            <a:r>
              <a:rPr lang="nl-NL" err="1">
                <a:solidFill>
                  <a:schemeClr val="tx1"/>
                </a:solidFill>
              </a:rPr>
              <a:t>rate</a:t>
            </a:r>
            <a:r>
              <a:rPr lang="nl-NL">
                <a:solidFill>
                  <a:schemeClr val="tx1"/>
                </a:solidFill>
              </a:rPr>
              <a:t> tegen 2027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chemeClr val="tx1"/>
                </a:solidFill>
              </a:rPr>
              <a:t>Boston ‘break-even’ sinds H2 2023</a:t>
            </a:r>
          </a:p>
        </p:txBody>
      </p:sp>
      <p:pic>
        <p:nvPicPr>
          <p:cNvPr id="3074" name="Picture 2" descr="Fagron Sterile Services US - Fagron">
            <a:extLst>
              <a:ext uri="{FF2B5EF4-FFF2-40B4-BE49-F238E27FC236}">
                <a16:creationId xmlns:a16="http://schemas.microsoft.com/office/drawing/2014/main" id="{C22232BD-202D-B3C2-1E52-E4F6B071B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75" y="4236107"/>
            <a:ext cx="1822565" cy="180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SHP Midyear Virtual Experience | Fagron Sterile Services US">
            <a:extLst>
              <a:ext uri="{FF2B5EF4-FFF2-40B4-BE49-F238E27FC236}">
                <a16:creationId xmlns:a16="http://schemas.microsoft.com/office/drawing/2014/main" id="{CCE2FB93-26DB-37FF-B6D8-2761BA440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096" y="4236107"/>
            <a:ext cx="2253929" cy="180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50F6033-CC12-E4EA-30DE-02815CBAA1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4281" y="4131934"/>
            <a:ext cx="1510512" cy="178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604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CCCBF-A863-50EB-9ACE-35ACC9D64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764" y="1591519"/>
            <a:ext cx="3674674" cy="4585444"/>
          </a:xfrm>
        </p:spPr>
        <p:txBody>
          <a:bodyPr>
            <a:normAutofit/>
          </a:bodyPr>
          <a:lstStyle/>
          <a:p>
            <a:pPr>
              <a:buFont typeface="Calibri" panose="020F0502020204030204" pitchFamily="34" charset="0"/>
              <a:buChar char="+"/>
            </a:pPr>
            <a:r>
              <a:rPr lang="nl-NL" sz="2000"/>
              <a:t>Lage overname </a:t>
            </a:r>
            <a:r>
              <a:rPr lang="nl-NL" sz="2000" err="1"/>
              <a:t>multiples</a:t>
            </a:r>
            <a:r>
              <a:rPr lang="nl-NL" sz="2000"/>
              <a:t> (MSD à HSD)</a:t>
            </a:r>
          </a:p>
          <a:p>
            <a:pPr marL="457200" lvl="1" indent="0">
              <a:buNone/>
            </a:pPr>
            <a:r>
              <a:rPr lang="nl-NL" sz="1600"/>
              <a:t>&lt;-&gt; </a:t>
            </a:r>
            <a:r>
              <a:rPr lang="nl-NL" sz="1600" err="1"/>
              <a:t>Fagron</a:t>
            </a:r>
            <a:r>
              <a:rPr lang="nl-NL" sz="1600"/>
              <a:t> noteert zelf meestal &gt;10x</a:t>
            </a:r>
          </a:p>
          <a:p>
            <a:pPr>
              <a:buFont typeface="Calibri" panose="020F0502020204030204" pitchFamily="34" charset="0"/>
              <a:buChar char="+"/>
            </a:pPr>
            <a:endParaRPr lang="nl-NL" sz="2400"/>
          </a:p>
          <a:p>
            <a:pPr>
              <a:buFont typeface="Calibri" panose="020F0502020204030204" pitchFamily="34" charset="0"/>
              <a:buChar char="+"/>
            </a:pPr>
            <a:r>
              <a:rPr lang="nl-NL" sz="2000"/>
              <a:t>Analisten houden geen rekening met M&amp;A in hun verwachtingen</a:t>
            </a:r>
          </a:p>
          <a:p>
            <a:pPr marL="457200" lvl="1" indent="0">
              <a:buNone/>
            </a:pPr>
            <a:r>
              <a:rPr lang="nl-NL" sz="1600"/>
              <a:t>&lt;-&gt; M&amp;A is deel van de strategie en gebeurd op regelmatige basis</a:t>
            </a:r>
          </a:p>
          <a:p>
            <a:pPr>
              <a:buFont typeface="Calibri" panose="020F0502020204030204" pitchFamily="34" charset="0"/>
              <a:buChar char="+"/>
            </a:pPr>
            <a:endParaRPr lang="en-GB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AD538E-63DC-294C-FD3A-B8A303A8A7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9"/>
          <a:stretch/>
        </p:blipFill>
        <p:spPr>
          <a:xfrm>
            <a:off x="4292814" y="1591519"/>
            <a:ext cx="7899186" cy="367496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CB40301-106A-6699-54A8-B42EB886A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64" y="365125"/>
            <a:ext cx="11185236" cy="978645"/>
          </a:xfrm>
        </p:spPr>
        <p:txBody>
          <a:bodyPr/>
          <a:lstStyle/>
          <a:p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Disciplined M&amp;A approach</a:t>
            </a:r>
            <a:endParaRPr lang="nl-NL">
              <a:solidFill>
                <a:srgbClr val="E3372C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6100109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B4843-924E-111F-4D42-FE156AA6B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Conclusion</a:t>
            </a:r>
            <a:endParaRPr lang="nl-NL">
              <a:solidFill>
                <a:srgbClr val="E3372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5C70F-1091-418E-1DD3-B59435040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0904" y="1666959"/>
            <a:ext cx="4703096" cy="4389712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2900"/>
              <a:t>Global vertically integrated </a:t>
            </a:r>
          </a:p>
          <a:p>
            <a:pPr>
              <a:lnSpc>
                <a:spcPct val="120000"/>
              </a:lnSpc>
            </a:pPr>
            <a:r>
              <a:rPr lang="en-US" sz="2900"/>
              <a:t>Niche defensive sector</a:t>
            </a:r>
          </a:p>
          <a:p>
            <a:pPr>
              <a:lnSpc>
                <a:spcPct val="120000"/>
              </a:lnSpc>
            </a:pPr>
            <a:r>
              <a:rPr lang="en-US" sz="2900"/>
              <a:t>High cash generative</a:t>
            </a:r>
          </a:p>
          <a:p>
            <a:pPr>
              <a:lnSpc>
                <a:spcPct val="120000"/>
              </a:lnSpc>
            </a:pPr>
            <a:r>
              <a:rPr lang="en-US" sz="2900"/>
              <a:t>Highly fragmented market</a:t>
            </a:r>
          </a:p>
          <a:p>
            <a:pPr>
              <a:lnSpc>
                <a:spcPct val="120000"/>
              </a:lnSpc>
            </a:pPr>
            <a:r>
              <a:rPr lang="en-US" sz="2900"/>
              <a:t>Resilient business model </a:t>
            </a:r>
          </a:p>
          <a:p>
            <a:pPr>
              <a:lnSpc>
                <a:spcPct val="120000"/>
              </a:lnSpc>
            </a:pPr>
            <a:r>
              <a:rPr lang="en-US" sz="2900"/>
              <a:t>Diverse geographic footprint</a:t>
            </a:r>
          </a:p>
          <a:p>
            <a:pPr>
              <a:lnSpc>
                <a:spcPct val="120000"/>
              </a:lnSpc>
            </a:pPr>
            <a:r>
              <a:rPr lang="en-US" sz="2900" err="1"/>
              <a:t>Demografic</a:t>
            </a:r>
            <a:r>
              <a:rPr lang="en-US" sz="2900"/>
              <a:t> trends</a:t>
            </a:r>
          </a:p>
          <a:p>
            <a:pPr>
              <a:lnSpc>
                <a:spcPct val="120000"/>
              </a:lnSpc>
            </a:pPr>
            <a:r>
              <a:rPr lang="en-US" sz="2900" err="1"/>
              <a:t>Personalisation</a:t>
            </a:r>
            <a:r>
              <a:rPr lang="en-US" sz="2900"/>
              <a:t> </a:t>
            </a:r>
          </a:p>
          <a:p>
            <a:pPr>
              <a:lnSpc>
                <a:spcPct val="120000"/>
              </a:lnSpc>
            </a:pPr>
            <a:r>
              <a:rPr lang="en-US" sz="2900"/>
              <a:t>Quality focus</a:t>
            </a:r>
          </a:p>
          <a:p>
            <a:pPr>
              <a:lnSpc>
                <a:spcPct val="120000"/>
              </a:lnSpc>
            </a:pPr>
            <a:r>
              <a:rPr lang="en-US" sz="2900"/>
              <a:t>Disciplined M&amp;A strategy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E412B9-468F-F0B3-89BB-A79A2F85D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49"/>
          <a:stretch/>
        </p:blipFill>
        <p:spPr>
          <a:xfrm>
            <a:off x="498765" y="1666959"/>
            <a:ext cx="6295326" cy="352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100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67325-8799-F22F-8F14-0BD26CD47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rgbClr val="E3372C"/>
                </a:solidFill>
                <a:latin typeface="Segoe UI"/>
                <a:cs typeface="Segoe UI"/>
              </a:rPr>
              <a:t>Voorstel</a:t>
            </a:r>
            <a:endParaRPr lang="en-GB">
              <a:solidFill>
                <a:srgbClr val="E3372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199A2-646A-04C6-5EF4-F47ED2DB7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80 </a:t>
            </a:r>
            <a:r>
              <a:rPr lang="en-US" err="1"/>
              <a:t>aandelen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marktprijs</a:t>
            </a:r>
            <a:r>
              <a:rPr lang="en-US"/>
              <a:t> (~ €1400)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952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4EF0E-D178-C4CE-A77F-D4BE4634AC4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11277" y="245988"/>
            <a:ext cx="10850990" cy="1177617"/>
          </a:xfrm>
        </p:spPr>
        <p:txBody>
          <a:bodyPr/>
          <a:lstStyle/>
          <a:p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Management</a:t>
            </a:r>
          </a:p>
        </p:txBody>
      </p:sp>
      <p:pic>
        <p:nvPicPr>
          <p:cNvPr id="5" name="Afbeelding 4" descr="Fagron | Vlaamse Federatie van Beleggers">
            <a:extLst>
              <a:ext uri="{FF2B5EF4-FFF2-40B4-BE49-F238E27FC236}">
                <a16:creationId xmlns:a16="http://schemas.microsoft.com/office/drawing/2014/main" id="{B8129D0E-2F12-D3F6-03C9-9D7053FDD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35" t="28813" r="13216" b="33051"/>
          <a:stretch/>
        </p:blipFill>
        <p:spPr>
          <a:xfrm>
            <a:off x="8643257" y="5589863"/>
            <a:ext cx="2042297" cy="547480"/>
          </a:xfrm>
          <a:prstGeom prst="rect">
            <a:avLst/>
          </a:prstGeom>
        </p:spPr>
      </p:pic>
      <p:pic>
        <p:nvPicPr>
          <p:cNvPr id="6" name="Afbeelding 5" descr="Afbeelding met Menselijk gezicht, persoon, kleding, glimlach&#10;&#10;Automatisch gegenereerde beschrijving">
            <a:extLst>
              <a:ext uri="{FF2B5EF4-FFF2-40B4-BE49-F238E27FC236}">
                <a16:creationId xmlns:a16="http://schemas.microsoft.com/office/drawing/2014/main" id="{A5367691-B8E0-BA19-4D65-7130089A6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206" y="1571873"/>
            <a:ext cx="1488730" cy="1512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Afbeelding 6" descr="Afbeelding met kleding, persoon, Menselijk gezicht, glimlach&#10;&#10;Automatisch gegenereerde beschrijving">
            <a:extLst>
              <a:ext uri="{FF2B5EF4-FFF2-40B4-BE49-F238E27FC236}">
                <a16:creationId xmlns:a16="http://schemas.microsoft.com/office/drawing/2014/main" id="{D30175EA-0DC9-CA6B-45A6-F26FF82C1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2019" y="1571551"/>
            <a:ext cx="1364343" cy="15135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Afbeelding 7" descr="Afbeelding met Menselijk gezicht, persoon, kleding, glimlach&#10;&#10;Automatisch gegenereerde beschrijving">
            <a:extLst>
              <a:ext uri="{FF2B5EF4-FFF2-40B4-BE49-F238E27FC236}">
                <a16:creationId xmlns:a16="http://schemas.microsoft.com/office/drawing/2014/main" id="{162B1A94-9E64-F48F-8E1C-AFBB55712C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667" y="4167746"/>
            <a:ext cx="1596571" cy="15119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22EB9401-F97F-F2BE-ED02-5F5D03B83701}"/>
              </a:ext>
            </a:extLst>
          </p:cNvPr>
          <p:cNvSpPr txBox="1"/>
          <p:nvPr/>
        </p:nvSpPr>
        <p:spPr>
          <a:xfrm>
            <a:off x="2760737" y="1532152"/>
            <a:ext cx="221040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2400" b="1">
                <a:latin typeface="Segoe UI Semibold"/>
                <a:ea typeface="Calibri"/>
                <a:cs typeface="Calibri"/>
              </a:rPr>
              <a:t>Rafael </a:t>
            </a:r>
            <a:r>
              <a:rPr lang="nl-NL" sz="2400" b="1" err="1">
                <a:latin typeface="Segoe UI Semibold"/>
                <a:ea typeface="Calibri"/>
                <a:cs typeface="Calibri"/>
              </a:rPr>
              <a:t>Padilla</a:t>
            </a:r>
            <a:endParaRPr lang="nl-NL" sz="2400" b="1">
              <a:latin typeface="Segoe UI Semibold"/>
              <a:cs typeface="Segoe UI"/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AD5CA423-C98C-A510-7145-9F67B17C4454}"/>
              </a:ext>
            </a:extLst>
          </p:cNvPr>
          <p:cNvSpPr txBox="1"/>
          <p:nvPr/>
        </p:nvSpPr>
        <p:spPr>
          <a:xfrm>
            <a:off x="7441593" y="1541009"/>
            <a:ext cx="3150744" cy="4724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2400" b="1">
                <a:latin typeface="Segoe UI Semibold"/>
                <a:ea typeface="Calibri"/>
                <a:cs typeface="Calibri"/>
              </a:rPr>
              <a:t>Karin De Jong</a:t>
            </a:r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73A84622-7428-31EA-11D7-C1E0BDD663AC}"/>
              </a:ext>
            </a:extLst>
          </p:cNvPr>
          <p:cNvSpPr txBox="1"/>
          <p:nvPr/>
        </p:nvSpPr>
        <p:spPr>
          <a:xfrm>
            <a:off x="2760736" y="4094236"/>
            <a:ext cx="221040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2400" b="1">
                <a:latin typeface="Segoe UI Semibold"/>
                <a:ea typeface="Calibri"/>
                <a:cs typeface="Calibri"/>
              </a:rPr>
              <a:t>Vera Bakker</a:t>
            </a:r>
            <a:endParaRPr lang="nl-NL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11AA074F-FD10-5A25-B67B-57614C30E661}"/>
              </a:ext>
            </a:extLst>
          </p:cNvPr>
          <p:cNvSpPr txBox="1"/>
          <p:nvPr/>
        </p:nvSpPr>
        <p:spPr>
          <a:xfrm>
            <a:off x="2887738" y="2000844"/>
            <a:ext cx="228297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 sz="2000">
                <a:solidFill>
                  <a:srgbClr val="E33827"/>
                </a:solidFill>
                <a:latin typeface="Segoe UI Semibold"/>
                <a:ea typeface="Calibri"/>
                <a:cs typeface="Calibri"/>
              </a:rPr>
              <a:t>CEO</a:t>
            </a:r>
            <a:endParaRPr lang="nl-NL" sz="2000">
              <a:solidFill>
                <a:srgbClr val="E33827"/>
              </a:solidFill>
              <a:latin typeface="Segoe UI Semibold"/>
              <a:cs typeface="Segoe UI Semibold"/>
            </a:endParaRP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73270A6F-F0D2-8A16-2013-117ABD885F18}"/>
              </a:ext>
            </a:extLst>
          </p:cNvPr>
          <p:cNvSpPr txBox="1"/>
          <p:nvPr/>
        </p:nvSpPr>
        <p:spPr>
          <a:xfrm>
            <a:off x="2887737" y="4562928"/>
            <a:ext cx="228297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 sz="2000">
                <a:solidFill>
                  <a:srgbClr val="E33827"/>
                </a:solidFill>
                <a:latin typeface="Segoe UI Semibold"/>
                <a:ea typeface="Calibri"/>
                <a:cs typeface="Calibri"/>
              </a:rPr>
              <a:t>COO</a:t>
            </a:r>
            <a:endParaRPr lang="nl-NL" sz="2000">
              <a:solidFill>
                <a:srgbClr val="E33827"/>
              </a:solidFill>
              <a:latin typeface="Segoe UI Semibold"/>
              <a:cs typeface="Segoe UI Semibold"/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2252B61C-EAE8-8077-11A2-A4CD489128B3}"/>
              </a:ext>
            </a:extLst>
          </p:cNvPr>
          <p:cNvSpPr txBox="1"/>
          <p:nvPr/>
        </p:nvSpPr>
        <p:spPr>
          <a:xfrm>
            <a:off x="7653261" y="2020509"/>
            <a:ext cx="228297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 sz="2000">
                <a:solidFill>
                  <a:srgbClr val="E33827"/>
                </a:solidFill>
                <a:latin typeface="Segoe UI Semibold"/>
                <a:ea typeface="Calibri"/>
                <a:cs typeface="Calibri"/>
              </a:rPr>
              <a:t>CFO</a:t>
            </a:r>
            <a:endParaRPr lang="nl-NL" sz="2000">
              <a:solidFill>
                <a:srgbClr val="E33827"/>
              </a:solidFill>
              <a:latin typeface="Segoe UI Semibold"/>
              <a:cs typeface="Segoe UI Semibold"/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5990704C-1E09-6A87-D5CE-44A043173E29}"/>
              </a:ext>
            </a:extLst>
          </p:cNvPr>
          <p:cNvSpPr txBox="1"/>
          <p:nvPr/>
        </p:nvSpPr>
        <p:spPr>
          <a:xfrm>
            <a:off x="2887737" y="2393102"/>
            <a:ext cx="229809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>
                <a:ea typeface="Calibri"/>
                <a:cs typeface="Calibri"/>
              </a:rPr>
              <a:t>Werkt bij </a:t>
            </a:r>
            <a:r>
              <a:rPr lang="nl-NL" err="1">
                <a:ea typeface="Calibri"/>
                <a:cs typeface="Calibri"/>
              </a:rPr>
              <a:t>Fagron</a:t>
            </a:r>
            <a:r>
              <a:rPr lang="nl-NL">
                <a:ea typeface="Calibri"/>
                <a:cs typeface="Calibri"/>
              </a:rPr>
              <a:t> sinds 2002 en CEO sinds 2010, kent het bedrijf door en door</a:t>
            </a:r>
            <a:endParaRPr lang="nl-NL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A1B9255B-D493-7BF6-0229-90E0BEE977C6}"/>
              </a:ext>
            </a:extLst>
          </p:cNvPr>
          <p:cNvSpPr txBox="1"/>
          <p:nvPr/>
        </p:nvSpPr>
        <p:spPr>
          <a:xfrm>
            <a:off x="7653260" y="2452097"/>
            <a:ext cx="229809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>
                <a:ea typeface="Calibri"/>
                <a:cs typeface="Calibri"/>
              </a:rPr>
              <a:t>Werkt bij </a:t>
            </a:r>
            <a:r>
              <a:rPr lang="nl-NL" err="1">
                <a:ea typeface="Calibri"/>
                <a:cs typeface="Calibri"/>
              </a:rPr>
              <a:t>Fagron</a:t>
            </a:r>
            <a:r>
              <a:rPr lang="nl-NL">
                <a:ea typeface="Calibri"/>
                <a:cs typeface="Calibri"/>
              </a:rPr>
              <a:t> sinds 2008 en CFO sinds 2016, kent het bedrijf door en door</a:t>
            </a:r>
            <a:endParaRPr lang="nl-NL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67EE171-78CB-3BF8-6D4A-41FC2BEC254B}"/>
              </a:ext>
            </a:extLst>
          </p:cNvPr>
          <p:cNvSpPr txBox="1"/>
          <p:nvPr/>
        </p:nvSpPr>
        <p:spPr>
          <a:xfrm>
            <a:off x="2887736" y="4952999"/>
            <a:ext cx="34713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>
                <a:ea typeface="Calibri"/>
                <a:cs typeface="Calibri"/>
              </a:rPr>
              <a:t>Werkt bij </a:t>
            </a:r>
            <a:r>
              <a:rPr lang="nl-NL" err="1">
                <a:ea typeface="Calibri"/>
                <a:cs typeface="Calibri"/>
              </a:rPr>
              <a:t>Fagron</a:t>
            </a:r>
            <a:r>
              <a:rPr lang="nl-NL">
                <a:ea typeface="Calibri"/>
                <a:cs typeface="Calibri"/>
              </a:rPr>
              <a:t> sinds 2022 en daarvoor werkte ze 25 jaar als </a:t>
            </a:r>
            <a:r>
              <a:rPr lang="nl-NL" err="1">
                <a:ea typeface="Calibri"/>
                <a:cs typeface="Calibri"/>
              </a:rPr>
              <a:t>vice</a:t>
            </a:r>
            <a:r>
              <a:rPr lang="nl-NL">
                <a:ea typeface="Calibri"/>
                <a:cs typeface="Calibri"/>
              </a:rPr>
              <a:t> president van distributie voor Unilever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1845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AEFE37-B1E1-329C-311C-E699C5DFB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445" y="457200"/>
            <a:ext cx="11189110" cy="862391"/>
          </a:xfrm>
        </p:spPr>
        <p:txBody>
          <a:bodyPr>
            <a:noAutofit/>
          </a:bodyPr>
          <a:lstStyle/>
          <a:p>
            <a:r>
              <a:rPr lang="nl-NL" sz="4400" b="1">
                <a:solidFill>
                  <a:srgbClr val="E3372C"/>
                </a:solidFill>
                <a:latin typeface="Segoe UI"/>
                <a:ea typeface="Calibri Light"/>
                <a:cs typeface="Calibri Light"/>
              </a:rPr>
              <a:t>Gepersonaliseerde medicatie</a:t>
            </a:r>
            <a:endParaRPr lang="nl-NL">
              <a:solidFill>
                <a:srgbClr val="E3372C"/>
              </a:solidFill>
              <a:ea typeface="Calibri Light" panose="020F0302020204030204"/>
              <a:cs typeface="Calibri Light" panose="020F0302020204030204"/>
            </a:endParaRPr>
          </a:p>
        </p:txBody>
      </p:sp>
      <p:pic>
        <p:nvPicPr>
          <p:cNvPr id="6" name="Afbeelding 5" descr="Fagron | Vlaamse Federatie van Beleggers">
            <a:extLst>
              <a:ext uri="{FF2B5EF4-FFF2-40B4-BE49-F238E27FC236}">
                <a16:creationId xmlns:a16="http://schemas.microsoft.com/office/drawing/2014/main" id="{22ACF6CC-567D-EA11-3875-422CEFA0AD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35" t="28813" r="13216" b="33051"/>
          <a:stretch/>
        </p:blipFill>
        <p:spPr>
          <a:xfrm>
            <a:off x="8643257" y="5589863"/>
            <a:ext cx="2042297" cy="547480"/>
          </a:xfrm>
          <a:prstGeom prst="rect">
            <a:avLst/>
          </a:prstGeom>
        </p:spPr>
      </p:pic>
      <p:pic>
        <p:nvPicPr>
          <p:cNvPr id="7" name="Afbeelding 6" descr="assorted medication tables and capsules">
            <a:extLst>
              <a:ext uri="{FF2B5EF4-FFF2-40B4-BE49-F238E27FC236}">
                <a16:creationId xmlns:a16="http://schemas.microsoft.com/office/drawing/2014/main" id="{EBA5EF07-4E05-CD92-3256-2AFC9FBB3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297" y="1994245"/>
            <a:ext cx="5379960" cy="359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547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5AD288-585C-CE5F-7928-C673E5F8570B}"/>
              </a:ext>
            </a:extLst>
          </p:cNvPr>
          <p:cNvSpPr txBox="1"/>
          <p:nvPr/>
        </p:nvSpPr>
        <p:spPr>
          <a:xfrm>
            <a:off x="491613" y="454526"/>
            <a:ext cx="1081807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>
                <a:solidFill>
                  <a:srgbClr val="E3372C"/>
                </a:solidFill>
                <a:latin typeface="Segoe UI"/>
                <a:ea typeface="+mj-ea"/>
                <a:cs typeface="Segoe UI"/>
              </a:rPr>
              <a:t>B&amp;E (Brands &amp; Essentials)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BE7A3C-593B-5CD5-B246-467761278592}"/>
              </a:ext>
            </a:extLst>
          </p:cNvPr>
          <p:cNvSpPr txBox="1"/>
          <p:nvPr/>
        </p:nvSpPr>
        <p:spPr>
          <a:xfrm>
            <a:off x="621631" y="1644315"/>
            <a:ext cx="7744267" cy="44289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>
                <a:ea typeface="Calibri"/>
                <a:cs typeface="Calibri"/>
              </a:rPr>
              <a:t>Essentials: </a:t>
            </a:r>
            <a:endParaRPr lang="en-US">
              <a:ea typeface="Calibri"/>
              <a:cs typeface="Calibri"/>
            </a:endParaRP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nl-NL">
                <a:ea typeface="Calibri"/>
                <a:cs typeface="Calibri"/>
              </a:rPr>
              <a:t> Farmaceutische basisgrondstoffen voor magistrale bereidingen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nl-NL">
                <a:ea typeface="Calibri"/>
                <a:cs typeface="Calibri"/>
              </a:rPr>
              <a:t>Apparatuur en benodigdheden voor apothekers en ziekenhuizen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nl-NL">
                <a:ea typeface="Calibri"/>
                <a:cs typeface="Calibri"/>
              </a:rPr>
              <a:t>Duizenden stoffen in het gamma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nl-NL">
                <a:ea typeface="Calibri"/>
                <a:cs typeface="Calibri"/>
              </a:rPr>
              <a:t>Worden in bulk aangekocht en door </a:t>
            </a:r>
            <a:r>
              <a:rPr lang="nl-NL" err="1">
                <a:ea typeface="Calibri"/>
                <a:cs typeface="Calibri"/>
              </a:rPr>
              <a:t>Fagron</a:t>
            </a:r>
            <a:r>
              <a:rPr lang="nl-NL">
                <a:ea typeface="Calibri"/>
                <a:cs typeface="Calibri"/>
              </a:rPr>
              <a:t> </a:t>
            </a:r>
            <a:r>
              <a:rPr lang="nl-NL" err="1">
                <a:ea typeface="Calibri"/>
                <a:cs typeface="Calibri"/>
              </a:rPr>
              <a:t>herverpakt</a:t>
            </a:r>
            <a:r>
              <a:rPr lang="nl-NL">
                <a:ea typeface="Calibri"/>
                <a:cs typeface="Calibri"/>
              </a:rPr>
              <a:t> in kleinere potjes of zakjes op maat van de apotheker die ze verwerkt in crèmes of capsules.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nl-NL" b="1">
              <a:ea typeface="Calibri"/>
              <a:cs typeface="Calibri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nl-NL" b="1">
                <a:ea typeface="Calibri"/>
                <a:cs typeface="Calibri"/>
              </a:rPr>
              <a:t>Brands: </a:t>
            </a:r>
            <a:endParaRPr lang="nl-NL">
              <a:ea typeface="Calibri"/>
              <a:cs typeface="Calibri"/>
            </a:endParaRP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nl-NL">
                <a:cs typeface="Calibri"/>
              </a:rPr>
              <a:t>Producten die zelf ontwikkelt worden door </a:t>
            </a:r>
            <a:r>
              <a:rPr lang="nl-NL" err="1">
                <a:cs typeface="Calibri"/>
              </a:rPr>
              <a:t>Fagron</a:t>
            </a:r>
            <a:r>
              <a:rPr lang="nl-NL">
                <a:cs typeface="Calibri"/>
              </a:rPr>
              <a:t> (eigen merk)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nl-NL">
                <a:cs typeface="Calibri"/>
              </a:rPr>
              <a:t>Geregistreerde producten, veelal gepatenteerd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nl-NL">
                <a:cs typeface="Calibri"/>
              </a:rPr>
              <a:t>Zalven voor littekens, haaruitval etc. 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nl-NL">
                <a:cs typeface="Calibri"/>
              </a:rPr>
              <a:t>Maar ook </a:t>
            </a:r>
            <a:r>
              <a:rPr lang="nl-NL" err="1">
                <a:cs typeface="Calibri"/>
              </a:rPr>
              <a:t>halfafgewerkte</a:t>
            </a:r>
            <a:r>
              <a:rPr lang="nl-NL">
                <a:cs typeface="Calibri"/>
              </a:rPr>
              <a:t> producten gebruikt door apotheker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nl-NL">
                <a:cs typeface="Calibri"/>
              </a:rPr>
              <a:t>Ontwikkeld in de </a:t>
            </a:r>
            <a:r>
              <a:rPr lang="nl-NL" err="1">
                <a:cs typeface="Calibri"/>
              </a:rPr>
              <a:t>labos</a:t>
            </a:r>
            <a:r>
              <a:rPr lang="nl-NL">
                <a:cs typeface="Calibri"/>
              </a:rPr>
              <a:t> van </a:t>
            </a:r>
            <a:r>
              <a:rPr lang="nl-NL" err="1">
                <a:cs typeface="Calibri"/>
              </a:rPr>
              <a:t>Fagron</a:t>
            </a:r>
            <a:r>
              <a:rPr lang="nl-NL">
                <a:cs typeface="Calibri"/>
              </a:rPr>
              <a:t> of in samenwerking met klanten (</a:t>
            </a:r>
            <a:r>
              <a:rPr lang="nl-NL" err="1">
                <a:cs typeface="Calibri"/>
              </a:rPr>
              <a:t>Fagron</a:t>
            </a:r>
            <a:r>
              <a:rPr lang="nl-NL">
                <a:cs typeface="Calibri"/>
              </a:rPr>
              <a:t> Academy)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01AED77-27EF-BCF8-97E4-8FA61C1A8B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0" t="23976" r="57822" b="24320"/>
          <a:stretch/>
        </p:blipFill>
        <p:spPr bwMode="auto">
          <a:xfrm>
            <a:off x="11202531" y="3677919"/>
            <a:ext cx="944126" cy="2112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55B6D282-E788-CBF1-78B7-9133125CB5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6" t="7895"/>
          <a:stretch/>
        </p:blipFill>
        <p:spPr bwMode="auto">
          <a:xfrm>
            <a:off x="8924619" y="3677919"/>
            <a:ext cx="2126903" cy="133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7634F379-8A54-86E3-65BF-53725ED05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4619" y="5065460"/>
            <a:ext cx="1719191" cy="1054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agron Compounding Services – Compounding Services">
            <a:extLst>
              <a:ext uri="{FF2B5EF4-FFF2-40B4-BE49-F238E27FC236}">
                <a16:creationId xmlns:a16="http://schemas.microsoft.com/office/drawing/2014/main" id="{F770EE79-ACD3-1DB0-D7F5-C707E50DCE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0253" y="1653434"/>
            <a:ext cx="2786395" cy="159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72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A333221-5B9A-DD1A-9697-9D7A2FF0DDA8}"/>
              </a:ext>
            </a:extLst>
          </p:cNvPr>
          <p:cNvSpPr txBox="1">
            <a:spLocks/>
          </p:cNvSpPr>
          <p:nvPr/>
        </p:nvSpPr>
        <p:spPr>
          <a:xfrm>
            <a:off x="511277" y="244173"/>
            <a:ext cx="10850990" cy="113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Compounding services</a:t>
            </a:r>
            <a:endParaRPr lang="nl-NL">
              <a:solidFill>
                <a:srgbClr val="E3372C"/>
              </a:solidFill>
              <a:ea typeface="Calibri Light"/>
              <a:cs typeface="Calibri Light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327F7B3-3784-D7C2-5881-B1E45F0DCFE3}"/>
              </a:ext>
            </a:extLst>
          </p:cNvPr>
          <p:cNvSpPr txBox="1">
            <a:spLocks/>
          </p:cNvSpPr>
          <p:nvPr/>
        </p:nvSpPr>
        <p:spPr>
          <a:xfrm>
            <a:off x="656771" y="1655180"/>
            <a:ext cx="7374022" cy="42942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Char char="•"/>
            </a:pPr>
            <a:r>
              <a:rPr lang="en-US">
                <a:solidFill>
                  <a:srgbClr val="333333"/>
                </a:solidFill>
                <a:latin typeface="Roboto"/>
                <a:ea typeface="Roboto"/>
                <a:cs typeface="Roboto"/>
              </a:rPr>
              <a:t>Compounded medication = drugs that are mixed and prepared for specific patients</a:t>
            </a:r>
          </a:p>
          <a:p>
            <a:pPr marL="800100" lvl="1" indent="-342900" algn="l">
              <a:buChar char="•"/>
            </a:pPr>
            <a:r>
              <a:rPr lang="en-US">
                <a:solidFill>
                  <a:srgbClr val="333333"/>
                </a:solidFill>
                <a:latin typeface="Roboto"/>
                <a:ea typeface="Roboto"/>
                <a:cs typeface="Roboto"/>
              </a:rPr>
              <a:t>Hospitals and pharmacies outsource this to </a:t>
            </a:r>
            <a:r>
              <a:rPr lang="en-US" err="1">
                <a:solidFill>
                  <a:srgbClr val="333333"/>
                </a:solidFill>
                <a:latin typeface="Roboto"/>
                <a:ea typeface="Roboto"/>
                <a:cs typeface="Roboto"/>
              </a:rPr>
              <a:t>Fagron</a:t>
            </a:r>
            <a:endParaRPr lang="en-US">
              <a:solidFill>
                <a:srgbClr val="333333"/>
              </a:solidFill>
              <a:latin typeface="Roboto"/>
              <a:ea typeface="Roboto"/>
              <a:cs typeface="Roboto"/>
            </a:endParaRPr>
          </a:p>
          <a:p>
            <a:pPr algn="l"/>
            <a:endParaRPr lang="nl-NL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en-US">
                <a:solidFill>
                  <a:srgbClr val="333333"/>
                </a:solidFill>
                <a:ea typeface="+mn-lt"/>
                <a:cs typeface="+mn-lt"/>
              </a:rPr>
              <a:t>Compounding production facilities in the Netherlands, Belgium, Colombia, Israel, the Czech Republic, the United States, and South Africa</a:t>
            </a:r>
          </a:p>
          <a:p>
            <a:pPr algn="l"/>
            <a:endParaRPr lang="en-US">
              <a:solidFill>
                <a:srgbClr val="333333"/>
              </a:solidFill>
              <a:ea typeface="+mn-lt"/>
              <a:cs typeface="+mn-lt"/>
            </a:endParaRPr>
          </a:p>
          <a:p>
            <a:pPr marL="342900" indent="-342900" algn="l">
              <a:buChar char="•"/>
            </a:pPr>
            <a:r>
              <a:rPr lang="en-US">
                <a:solidFill>
                  <a:srgbClr val="333333"/>
                </a:solidFill>
                <a:ea typeface="+mn-lt"/>
                <a:cs typeface="+mn-lt"/>
              </a:rPr>
              <a:t>High quality standards create barriers to entry</a:t>
            </a:r>
          </a:p>
          <a:p>
            <a:pPr algn="l"/>
            <a:endParaRPr lang="en-US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2058" name="Picture 10" descr="Homepage - Fagron">
            <a:extLst>
              <a:ext uri="{FF2B5EF4-FFF2-40B4-BE49-F238E27FC236}">
                <a16:creationId xmlns:a16="http://schemas.microsoft.com/office/drawing/2014/main" id="{2C46E1A5-5E88-4528-6CD4-4387BB540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38" y="3362446"/>
            <a:ext cx="3855334" cy="23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5422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17C1DA-FFC2-7B8A-964B-9B4800E80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277" y="1594192"/>
            <a:ext cx="10259929" cy="430889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842F83D-8FD8-1B8E-3227-97F67CEC6CC0}"/>
              </a:ext>
            </a:extLst>
          </p:cNvPr>
          <p:cNvSpPr txBox="1">
            <a:spLocks/>
          </p:cNvSpPr>
          <p:nvPr/>
        </p:nvSpPr>
        <p:spPr>
          <a:xfrm>
            <a:off x="511277" y="244173"/>
            <a:ext cx="10850990" cy="113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B&amp;E and Compounding services summary</a:t>
            </a:r>
            <a:endParaRPr lang="nl-NL">
              <a:solidFill>
                <a:srgbClr val="E3372C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591588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A333221-5B9A-DD1A-9697-9D7A2FF0DDA8}"/>
              </a:ext>
            </a:extLst>
          </p:cNvPr>
          <p:cNvSpPr txBox="1">
            <a:spLocks/>
          </p:cNvSpPr>
          <p:nvPr/>
        </p:nvSpPr>
        <p:spPr>
          <a:xfrm>
            <a:off x="491613" y="244174"/>
            <a:ext cx="10870654" cy="1161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b="1">
                <a:solidFill>
                  <a:srgbClr val="E3372C"/>
                </a:solidFill>
                <a:latin typeface="Segoe UI"/>
                <a:cs typeface="Segoe UI"/>
              </a:rPr>
              <a:t>Sterke marktpositie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04C1B-617F-BCBF-F3A6-395590CDE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13" y="1406014"/>
            <a:ext cx="9318450" cy="39375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C243665-085E-143C-E9AF-8A266206452F}"/>
              </a:ext>
            </a:extLst>
          </p:cNvPr>
          <p:cNvSpPr/>
          <p:nvPr/>
        </p:nvSpPr>
        <p:spPr>
          <a:xfrm>
            <a:off x="2771432" y="4503069"/>
            <a:ext cx="1632154" cy="619432"/>
          </a:xfrm>
          <a:prstGeom prst="rect">
            <a:avLst/>
          </a:prstGeom>
          <a:noFill/>
          <a:ln w="38100">
            <a:solidFill>
              <a:srgbClr val="E3382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39DE1C-9586-E4AA-72B2-C7F08AE68ACD}"/>
              </a:ext>
            </a:extLst>
          </p:cNvPr>
          <p:cNvSpPr/>
          <p:nvPr/>
        </p:nvSpPr>
        <p:spPr>
          <a:xfrm>
            <a:off x="781033" y="4503069"/>
            <a:ext cx="1630800" cy="619432"/>
          </a:xfrm>
          <a:prstGeom prst="rect">
            <a:avLst/>
          </a:prstGeom>
          <a:noFill/>
          <a:ln w="38100">
            <a:solidFill>
              <a:srgbClr val="E3382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6D08F1-9F5B-8BCB-D91E-CCF802B0F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5015" y="1993619"/>
            <a:ext cx="2436271" cy="6543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3C60D20-31D1-2E01-0644-22C139EE25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0063" y="3651461"/>
            <a:ext cx="664514" cy="5814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3909C2-0396-334F-2E68-DEA1C0AABD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3028" y="3651461"/>
            <a:ext cx="606002" cy="58341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BF75598-CBA4-679D-1B9D-E57ABA0A5F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10063" y="2862019"/>
            <a:ext cx="664514" cy="56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47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0213238-A635-9C5E-7A59-A6CCB318EC17}"/>
              </a:ext>
            </a:extLst>
          </p:cNvPr>
          <p:cNvSpPr txBox="1">
            <a:spLocks/>
          </p:cNvSpPr>
          <p:nvPr/>
        </p:nvSpPr>
        <p:spPr>
          <a:xfrm>
            <a:off x="457733" y="244173"/>
            <a:ext cx="10904534" cy="1114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E3372C"/>
                </a:solidFill>
                <a:latin typeface="Segoe UI"/>
                <a:cs typeface="Segoe UI"/>
              </a:rPr>
              <a:t>Sales mix 2023</a:t>
            </a:r>
            <a:endParaRPr lang="nl-NL">
              <a:solidFill>
                <a:srgbClr val="E3372C"/>
              </a:solidFill>
              <a:ea typeface="Calibri Light"/>
              <a:cs typeface="Calibri Light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2C0A423B-C4F7-2AC6-A544-9001937632B0}"/>
              </a:ext>
            </a:extLst>
          </p:cNvPr>
          <p:cNvGraphicFramePr/>
          <p:nvPr/>
        </p:nvGraphicFramePr>
        <p:xfrm>
          <a:off x="4221999" y="1653734"/>
          <a:ext cx="4392000" cy="38825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B9AE6472-4A67-4614-ADF0-C11083D0E7F8}"/>
              </a:ext>
            </a:extLst>
          </p:cNvPr>
          <p:cNvGraphicFramePr/>
          <p:nvPr/>
        </p:nvGraphicFramePr>
        <p:xfrm>
          <a:off x="8443997" y="1656080"/>
          <a:ext cx="3748003" cy="4014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31701DEA-9DFA-B923-B5B2-DDA32D365805}"/>
              </a:ext>
            </a:extLst>
          </p:cNvPr>
          <p:cNvGraphicFramePr/>
          <p:nvPr/>
        </p:nvGraphicFramePr>
        <p:xfrm>
          <a:off x="0" y="1656080"/>
          <a:ext cx="4392000" cy="38825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1118761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FD744ABC62A64EB73EBDE161BAFFAF" ma:contentTypeVersion="13" ma:contentTypeDescription="Een nieuw document maken." ma:contentTypeScope="" ma:versionID="4951167e122b31e5ded957a5580b48da">
  <xsd:schema xmlns:xsd="http://www.w3.org/2001/XMLSchema" xmlns:xs="http://www.w3.org/2001/XMLSchema" xmlns:p="http://schemas.microsoft.com/office/2006/metadata/properties" xmlns:ns2="bc1159ad-d26f-4422-9cd3-507dd7bb304b" xmlns:ns3="8645f338-6b19-47dd-a9cd-521166d8a9c7" targetNamespace="http://schemas.microsoft.com/office/2006/metadata/properties" ma:root="true" ma:fieldsID="283887a6431aabf65d426566ab0d1d71" ns2:_="" ns3:_="">
    <xsd:import namespace="bc1159ad-d26f-4422-9cd3-507dd7bb304b"/>
    <xsd:import namespace="8645f338-6b19-47dd-a9cd-521166d8a9c7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1159ad-d26f-4422-9cd3-507dd7bb304b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Afbeeldingtags" ma:readOnly="false" ma:fieldId="{5cf76f15-5ced-4ddc-b409-7134ff3c332f}" ma:taxonomyMulti="true" ma:sspId="da829b53-f82c-4818-ba9e-f50c3edd119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45f338-6b19-47dd-a9cd-521166d8a9c7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fa6b2853-0cf4-4253-bc2b-fe296ed0741f}" ma:internalName="TaxCatchAll" ma:showField="CatchAllData" ma:web="8645f338-6b19-47dd-a9cd-521166d8a9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bc1159ad-d26f-4422-9cd3-507dd7bb304b" xsi:nil="true"/>
    <lcf76f155ced4ddcb4097134ff3c332f xmlns="bc1159ad-d26f-4422-9cd3-507dd7bb304b">
      <Terms xmlns="http://schemas.microsoft.com/office/infopath/2007/PartnerControls"/>
    </lcf76f155ced4ddcb4097134ff3c332f>
    <TaxCatchAll xmlns="8645f338-6b19-47dd-a9cd-521166d8a9c7" xsi:nil="true"/>
  </documentManagement>
</p:properties>
</file>

<file path=customXml/itemProps1.xml><?xml version="1.0" encoding="utf-8"?>
<ds:datastoreItem xmlns:ds="http://schemas.openxmlformats.org/officeDocument/2006/customXml" ds:itemID="{E2A7AF39-A299-4CF9-B48C-C8A8058D5EC8}"/>
</file>

<file path=customXml/itemProps2.xml><?xml version="1.0" encoding="utf-8"?>
<ds:datastoreItem xmlns:ds="http://schemas.openxmlformats.org/officeDocument/2006/customXml" ds:itemID="{09EFD153-6B84-48E8-B81F-571BF9C0497E}"/>
</file>

<file path=customXml/itemProps3.xml><?xml version="1.0" encoding="utf-8"?>
<ds:datastoreItem xmlns:ds="http://schemas.openxmlformats.org/officeDocument/2006/customXml" ds:itemID="{01D8B8CE-CE72-47EE-9A54-1449285FB83D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Breedbeeld</PresentationFormat>
  <Slides>23</Slides>
  <Notes>9</Notes>
  <HiddenSlides>0</HiddenSlide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23</vt:i4>
      </vt:variant>
    </vt:vector>
  </HeadingPairs>
  <TitlesOfParts>
    <vt:vector size="24" baseType="lpstr">
      <vt:lpstr>Kantoorthema</vt:lpstr>
      <vt:lpstr>PowerPoint-presentatie</vt:lpstr>
      <vt:lpstr>PowerPoint-presentatie</vt:lpstr>
      <vt:lpstr>Management</vt:lpstr>
      <vt:lpstr>Gepersonaliseerde medicatie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Peers</vt:lpstr>
      <vt:lpstr>SWOT analyse</vt:lpstr>
      <vt:lpstr>PowerPoint-presentatie</vt:lpstr>
      <vt:lpstr>Disciplined M&amp;A approach</vt:lpstr>
      <vt:lpstr>Conclusion</vt:lpstr>
      <vt:lpstr>Voorstel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revision>4</cp:revision>
  <dcterms:created xsi:type="dcterms:W3CDTF">2024-04-09T20:46:06Z</dcterms:created>
  <dcterms:modified xsi:type="dcterms:W3CDTF">2024-04-26T08:49:00Z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0x01010004FD744ABC62A64EB73EBDE161BAFFAF</vt:lpwstr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_ExtendedDescription">
    <vt:lpwstr/>
  </property>
  <property fmtid="{D5CDD505-2E9C-101B-9397-08002B2CF9AE}" pid="8" name="_activity">
    <vt:lpwstr>{"FileActivityType":"9","FileActivityTimeStamp":"2024-04-11T14:46:19.133Z","FileActivityUsersOnPage":[{"DisplayName":"Investment Club | VEK","Id":"investmentclub@vek.be"}],"FileActivityNavigationId":null}</vt:lpwstr>
  </property>
  <property fmtid="{D5CDD505-2E9C-101B-9397-08002B2CF9AE}" pid="9" name="TriggerFlowInfo">
    <vt:lpwstr/>
  </property>
</Properties>
</file>

<file path=docProps/thumbnail.jpeg>
</file>